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a778afaf7d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a778afaf7d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a778afaf7d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a778afaf7d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a778afaf7d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a778afaf7d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778afaf7d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a778afaf7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a778afaf7d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a778afaf7d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a778afaf7d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a778afaf7d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a778afaf7d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a778afaf7d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a778afaf7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a778afaf7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a778afaf7d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a778afaf7d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a778afaf7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a778afaf7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a778afaf7d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a778afaf7d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5907000" cy="18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Youtube Video Summarizer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Abraham Kong, Devi Priya Ravi, 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Dhanasree Rajamani, Sravani Thota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3124" y="2441400"/>
            <a:ext cx="1073198" cy="80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and Results</a:t>
            </a:r>
            <a:endParaRPr/>
          </a:p>
        </p:txBody>
      </p:sp>
      <p:sp>
        <p:nvSpPr>
          <p:cNvPr id="335" name="Google Shape;335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22"/>
          <p:cNvPicPr preferRelativeResize="0"/>
          <p:nvPr/>
        </p:nvPicPr>
        <p:blipFill rotWithShape="1">
          <a:blip r:embed="rId3">
            <a:alphaModFix/>
          </a:blip>
          <a:srcRect b="119" l="0" r="0" t="109"/>
          <a:stretch/>
        </p:blipFill>
        <p:spPr>
          <a:xfrm>
            <a:off x="1684562" y="1683588"/>
            <a:ext cx="5774888" cy="315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and Results</a:t>
            </a:r>
            <a:endParaRPr/>
          </a:p>
        </p:txBody>
      </p:sp>
      <p:sp>
        <p:nvSpPr>
          <p:cNvPr id="342" name="Google Shape;342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23"/>
          <p:cNvPicPr preferRelativeResize="0"/>
          <p:nvPr/>
        </p:nvPicPr>
        <p:blipFill rotWithShape="1">
          <a:blip r:embed="rId3">
            <a:alphaModFix/>
          </a:blip>
          <a:srcRect b="49" l="0" r="0" t="59"/>
          <a:stretch/>
        </p:blipFill>
        <p:spPr>
          <a:xfrm>
            <a:off x="1684562" y="1683588"/>
            <a:ext cx="5774888" cy="315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Directions</a:t>
            </a:r>
            <a:endParaRPr/>
          </a:p>
        </p:txBody>
      </p:sp>
      <p:sp>
        <p:nvSpPr>
          <p:cNvPr id="349" name="Google Shape;349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Successful development of an efficient video summarization tool.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Future potential: Language expansion, educational integration, real-time summarization, personalization, and accessibility features. 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Transformative impact of AI in video content consumption.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Challenge: Time-consuming nature of consuming long-form YouTube videos.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Need: Efficient tool for quick understanding of video content.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Introduction to the "YouTube Video Summarizer."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Utilizes OpenAI's GPT model and prompt engineering.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Primary method: Summarization from video transcripts.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Secondary method: Speech-to-text conversion when transcripts are unavailable.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Application provides additional features such as language translation, summary of comments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Video ID extraction and metadata retrieval. 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Direct transcript summarization using OpenAI's API. 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Secondary approach: Audio downloading and speech-to-text conversion. 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Integration of summarized content with video metadata.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sources: YouTube video transcripts and metadata. 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Diverse range of content across various genres.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Minimal preprocessing due to prompt engineering with GPT.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Translation for Global Accessibility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make our tool universally accessible, we integrated a translation feature, utilizing the Google Cloud Translate API and googletrans library.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feature allows the summarized content to be translated into multiple languages, catering to a diverse global audience.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implementation involves automatically detecting the language of the summarized text and providing options to translate it into the user’s preferred language, thereby enhancing the tool’s usability and reach.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and Results</a:t>
            </a:r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Testing across a wide range of YouTube videos. 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Focus on accuracy and coherence of summaries. 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 showcased through screenshots in the paper.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and Results</a:t>
            </a:r>
            <a:endParaRPr/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562" y="1683588"/>
            <a:ext cx="5774888" cy="315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and Results</a:t>
            </a:r>
            <a:endParaRPr/>
          </a:p>
        </p:txBody>
      </p:sp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21"/>
          <p:cNvPicPr preferRelativeResize="0"/>
          <p:nvPr/>
        </p:nvPicPr>
        <p:blipFill rotWithShape="1">
          <a:blip r:embed="rId3">
            <a:alphaModFix/>
          </a:blip>
          <a:srcRect b="228" l="0" r="0" t="228"/>
          <a:stretch/>
        </p:blipFill>
        <p:spPr>
          <a:xfrm>
            <a:off x="1684562" y="1683588"/>
            <a:ext cx="5774888" cy="3154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