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ms-office.chartstyle+xml" PartName="/ppt/charts/style1.xml"/>
  <Override ContentType="application/vnd.ms-office.chartcolorstyle+xml" PartName="/ppt/charts/colors1.xml"/>
  <Override ContentType="application/vnd.openxmlformats-officedocument.themeOverride+xml" PartName="/ppt/theme/themeOverride1.xml"/>
  <Override ContentType="application/vnd.openxmlformats-officedocument.drawingml.chart+xml" PartName="/ppt/charts/chart1.xml"/>
  <Override ContentType="application/vnd.openxmlformats-officedocument.presentationml.slide+xml" PartName="/ppt/slides/slide11.xml"/>
  <Override ContentType="application/vnd.ms-office.chartstyle+xml" PartName="/ppt/charts/style2.xml"/>
  <Override ContentType="application/vnd.ms-office.chartcolorstyle+xml" PartName="/ppt/charts/colors2.xml"/>
  <Override ContentType="application/vnd.openxmlformats-officedocument.themeOverride+xml" PartName="/ppt/theme/themeOverride2.xml"/>
  <Override ContentType="application/vnd.openxmlformats-officedocument.drawingml.chart+xml" PartName="/ppt/charts/chart2.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Default ContentType="application/vnd.openxmlformats-officedocument.spreadsheetml.sheet" Extension="xlsx"/>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jpe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jpeg" Type="http://schemas.openxmlformats.org/officeDocument/2006/relationships/image"/><Relationship Id="rId9" Target="/ppt/media/image9.jpeg" Type="http://schemas.openxmlformats.org/officeDocument/2006/relationships/image"/><Relationship Id="rId10" Target="/ppt/media/image10.png" Type="http://schemas.openxmlformats.org/officeDocument/2006/relationships/image"/><Relationship Id="rId11" Target="ppt/media/img_cc_black.png" Type="http://schemas.openxmlformats.org/officeDocument/2006/relationships/image"/><Relationship Id="rId12" Target="ppt/presentation.xml" Type="http://schemas.openxmlformats.org/officeDocument/2006/relationships/officeDocument"/><Relationship Id="rId13" Target="docProps/core.xml" Type="http://schemas.openxmlformats.org/package/2006/relationships/metadata/core-properties"/><Relationship Id="rId14"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type="screen16x9"/>
  <p:notesSz cx="12192000" cy="6858000"/>
  <p:embeddedFontLst>
    <p:embeddedFont>
      <p:font typeface="Roboto"/>
      <p:bold r:id="rId21"/>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0" Target="tableStyles.xml" Type="http://schemas.openxmlformats.org/officeDocument/2006/relationships/tableStyles"/><Relationship Id="rId21" Target="fonts/font1.fntdata" Type="http://schemas.openxmlformats.org/officeDocument/2006/relationships/font"/><Relationship Id="rId22" Target="presProps.xml" Type="http://schemas.openxmlformats.org/officeDocument/2006/relationships/presProps"/><Relationship Id="rId23" Target="viewProps.xml" Type="http://schemas.openxmlformats.org/officeDocument/2006/relationships/viewProps"/></Relationships>
</file>

<file path=ppt/charts/_rels/chart1.xml.rels><?xml version="1.0" encoding="UTF-8" standalone="no"?><Relationships xmlns="http://schemas.openxmlformats.org/package/2006/relationships"><Relationship Id="rId1" Target="style1.xml" Type="http://schemas.microsoft.com/office/2011/relationships/chartStyle"/><Relationship Id="rId2" Target="colors1.xml" Type="http://schemas.microsoft.com/office/2011/relationships/chartColorStyle"/><Relationship Id="rId3" Target="../theme/themeOverride1.xml" Type="http://schemas.openxmlformats.org/officeDocument/2006/relationships/themeOverride"/></Relationships>
</file>

<file path=ppt/charts/_rels/chart2.xml.rels><?xml version="1.0" encoding="UTF-8" standalone="no"?><Relationships xmlns="http://schemas.openxmlformats.org/package/2006/relationships"><Relationship Id="rId1" Target="style2.xml" Type="http://schemas.microsoft.com/office/2011/relationships/chartStyle"/><Relationship Id="rId2" Target="colors2.xml" Type="http://schemas.microsoft.com/office/2011/relationships/chartColorStyle"/><Relationship Id="rId3" Target="../theme/themeOverride2.xml" Type="http://schemas.openxmlformats.org/officeDocument/2006/relationships/themeOverride"/></Relationships>
</file>

<file path=ppt/charts/chart1.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tx>
        <c:rich>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914130326"/>
        <c:axId val="142624819"/>
      </c:barChart>
      <c:catAx>
        <c:axId val="914130326"/>
        <c:scaling>
          <c:orientation val="minMax"/>
        </c:scaling>
        <c:delete val="0"/>
        <c:axPos val="b"/>
        <c:majorTickMark val="none"/>
        <c:minorTickMark val="none"/>
        <c:tickLblPos val="nextTo"/>
        <c:spPr>
          <a:noFill/>
          <a:ln cap="flat" w="9525">
            <a:solidFill>
              <a:schemeClr val="tx1">
                <a:lumMod val="15000"/>
                <a:lumOff val="85000"/>
              </a:schemeClr>
            </a:solidFill>
            <a:round/>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142624819"/>
        <c:crosses val="autoZero"/>
        <c:lblAlgn val="ctr"/>
        <c:lblOffset val="100"/>
      </c:catAx>
      <c:valAx>
        <c:axId val="142624819"/>
        <c:scaling>
          <c:orientation val="minMax"/>
        </c:scaling>
        <c:delete val="0"/>
        <c:axPos val="l"/>
        <c:majorGridlines>
          <c:spPr>
            <a:ln cap="flat" w="9525">
              <a:solidFill>
                <a:schemeClr val="tx1">
                  <a:lumMod val="15000"/>
                  <a:lumOff val="85000"/>
                </a:schemeClr>
              </a:solidFill>
              <a:round/>
            </a:ln>
          </c:spPr>
        </c:majorGridlines>
        <c:majorTickMark val="none"/>
        <c:minorTickMark val="none"/>
        <c:tickLblPos val="nextTo"/>
        <c:numFmt formatCode="General" sourceLinked="0"/>
        <c:spPr>
          <a:noFill/>
          <a:ln>
            <a:noFill/>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914130326"/>
        <c:crosses val="autoZero"/>
        <c:majorUnit val="500.0"/>
      </c:valAx>
      <c:spPr>
        <a:noFill/>
        <a:ln>
          <a:noFill/>
        </a:ln>
      </c:spPr>
    </c:plotArea>
    <c:legend>
      <c:legendPos val="b"/>
      <c:layout/>
      <c:overlay val="0"/>
      <c:spPr>
        <a:noFill/>
        <a:ln>
          <a:noFill/>
        </a:ln>
      </c:spPr>
      <c:txPr>
        <a:bodyPr anchor="ctr" rtlCol="0" spcFirstLastPara="true" vert="horz" wrap="square"/>
        <a:lstStyle/>
        <a:p>
          <a:pPr>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hart2.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layout/>
      <c:overlay val="0"/>
      <c:spPr>
        <a:noFill/>
        <a:ln>
          <a:noFill/>
        </a:ln>
      </c:spPr>
      <c:txPr>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
          </a:r>
          <a:endParaRPr dirty="0" lang="en-US"/>
        </a:p>
      </c:txPr>
    </c:title>
    <c:plotArea>
      <c:layout/>
      <c:pieChart>
        <c:varyColors val="1"/>
        <c:ser>
          <c:idx val="0"/>
          <c:order val="0"/>
          <c:tx>
            <c:strRef>
              <c:f>Sheet1!$B$3</c:f>
              <c:strCache>
                <c:ptCount val="1"/>
                <c:pt idx="0">
                  <c:v>HIGH</c:v>
                </c:pt>
              </c:strCache>
            </c:strRef>
          </c:tx>
          <c:spPr>
            <a:ln cap="rnd" w="28575">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anchor="ctr" rtlCol="0" spcFirstLastPara="true" vert="horz" wrap="square"/>
        <a:lstStyle/>
        <a:p>
          <a:pPr rtl="false">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olors1.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10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cs:dataPoint>
  <cs:dataPoint3D>
    <cs:lnRef idx="0">
      <a:schemeClr val="accent1"/>
    </cs:lnRef>
    <cs:fillRef idx="1">
      <a:schemeClr val="accent1"/>
    </cs:fillRef>
    <cs:effectRef idx="0">
      <a:schemeClr val="accent1"/>
    </cs:effectRef>
    <cs:fontRef idx="minor">
      <a:schemeClr val="tx1"/>
    </cs:fontRef>
    <cs:spPr/>
  </cs:dataPoint3D>
  <cs:dataPointLine>
    <cs:lnRef idx="0">
      <a:schemeClr val="accent1"/>
    </cs:lnRef>
    <cs:fillRef idx="1">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9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cap="flat" w="9525">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cap="flat" w="9525">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Slide">
    <p:spTree>
      <p:nvGrpSpPr>
        <p:cNvPr id="1" name=""/>
        <p:cNvGrpSpPr/>
        <p:nvPr/>
      </p:nvGrpSpPr>
      <p:grpSpPr>
        <a:xfrm>
          <a:off x="0" y="0"/>
          <a:ext cx="0" cy="0"/>
          <a:chOff x="0" y="0"/>
          <a:chExt cx="0" cy="0"/>
        </a:xfrm>
      </p:grpSpPr>
      <p:sp>
        <p:nvSpPr>
          <p:cNvPr id="2" name="Holder 2">
            <a:extLst>
              <a:ext uri="{5703B952-3891-4077-A4F6-F642F4BCE729}">
                <a16:creationId xmlns:a16="http://schemas.microsoft.com/office/drawing/2010/main" id="{6D8279CE-9F6A-42F6-AF96-134AF328AC69}"/>
              </a:ext>
            </a:extLst>
          </p:cNvPr>
          <p:cNvSpPr>
            <a:spLocks noGrp="true"/>
          </p:cNvSpPr>
          <p:nvPr>
            <p:ph type="title"/>
          </p:nvPr>
        </p:nvSpPr>
        <p:spPr>
          <a:xfrm rot="0">
            <a:off x="3195574" y="2067305"/>
            <a:ext cx="5800851" cy="482600"/>
          </a:xfrm>
          <a:prstGeom prst="rect">
            <a:avLst/>
          </a:prstGeom>
        </p:spPr>
        <p:txBody>
          <a:bodyPr bIns="0" lIns="0" rIns="0" rtlCol="0" tIns="0" wrap="square">
            <a:spAutoFit/>
          </a:bodyPr>
          <a:lstStyle>
            <a:lvl1pPr lvl="0">
              <a:defRPr b="0" dirty="0" i="0" lang="en-US" sz="3200">
                <a:solidFill>
                  <a:schemeClr val="tx1"/>
                </a:solidFill>
                <a:latin typeface="Trebuchet MS"/>
              </a:defRPr>
            </a:lvl1pPr>
          </a:lstStyle>
          <a:p>
            <a:pPr/>
            <a:r>
              <a:rPr dirty="0" lang="en-US"/>
              <a:t/>
            </a:r>
            <a:endParaRPr dirty="0" lang="en-US"/>
          </a:p>
        </p:txBody>
      </p:sp>
      <p:sp>
        <p:nvSpPr>
          <p:cNvPr id="3" name="Holder 3">
            <a:extLst>
              <a:ext uri="{0391086F-9C0F-44C9-A19C-916D4A8BFF35}">
                <a16:creationId xmlns:a16="http://schemas.microsoft.com/office/drawing/2010/main" id="{0B8D417E-C323-4F33-8E5E-55A4A789A6E2}"/>
              </a:ext>
            </a:extLst>
          </p:cNvPr>
          <p:cNvSpPr>
            <a:spLocks noGrp="true"/>
          </p:cNvSpPr>
          <p:nvPr>
            <p:ph idx="1" type="subTitle"/>
          </p:nvPr>
        </p:nvSpPr>
        <p:spPr>
          <a:xfrm rot="0">
            <a:off x="1828800" y="3840479"/>
            <a:ext cx="853440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EC001856-170F-4BC5-B52F-22C3496D778B}">
                <a16:creationId xmlns:a16="http://schemas.microsoft.com/office/drawing/2010/main" id="{06C7579E-BD99-4ACA-AFB3-95504652C9A5}"/>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F7E837C6-63AF-498E-85E8-3310AE531969}">
                <a16:creationId xmlns:a16="http://schemas.microsoft.com/office/drawing/2010/main" id="{1633D5D3-67C1-49CE-B4CA-9ACF409FE1D3}"/>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C47611AE-C569-41D8-816F-67DA492A1BAF}" type="datetime1">
              <a:t>9/6/2024</a:t>
            </a:fld>
            <a:endParaRPr dirty="0" lang="en-US"/>
          </a:p>
        </p:txBody>
      </p:sp>
      <p:sp>
        <p:nvSpPr>
          <p:cNvPr id="6" name="Holder 6">
            <a:extLst>
              <a:ext uri="{ACF8159C-1ACC-4F62-BA52-16B3E3D56A6E}">
                <a16:creationId xmlns:a16="http://schemas.microsoft.com/office/drawing/2010/main" id="{71AFB77D-C36E-4921-B1BC-52DB1413A7BD}"/>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D88FBB77-6E3D-462C-BB75-C49152650A44}" type="slidenum"/>
            <a:endParaRPr dirty="0" lang="en-US" spc="10"/>
          </a:p>
        </p:txBody>
      </p:sp>
    </p:spTree>
    <p:extLst>
      <p:ext uri="{BEE93F14-34DB-4835-9B32-58CE7E8E8865}">
        <p14:creationId xmlns:p14="http://schemas.microsoft.com/office/powerpoint/2010/main" val="1725599510895"/>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64F17854-50F9-4022-9E34-C84B76713D75}">
                <a16:creationId xmlns:a16="http://schemas.microsoft.com/office/drawing/2010/main" id="{980E863C-E762-481B-B1F0-F1803297C255}"/>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6A274F7D-6AA6-4DED-842A-2D04633202A3}">
                <a16:creationId xmlns:a16="http://schemas.microsoft.com/office/drawing/2010/main" id="{F8FE5126-BB2F-4A8F-9003-21271A71EFDC}"/>
              </a:ext>
            </a:extLst>
          </p:cNvPr>
          <p:cNvSpPr>
            <a:spLocks noGrp="true"/>
          </p:cNvSpPr>
          <p:nvPr>
            <p:ph idx="1" type="body"/>
          </p:nvPr>
        </p:nvSpPr>
        <p:spPr>
          <a:xfrm rot="0">
            <a:off x="609600" y="1577340"/>
            <a:ext cx="10972800" cy="266700"/>
          </a:xfrm>
        </p:spPr>
        <p:txBody>
          <a:bodyPr bIns="0" lIns="0" rIns="0" rtlCol="0" tIns="0"/>
          <a:lstStyle/>
          <a:p>
            <a:pPr/>
            <a:r>
              <a:rPr dirty="0" lang="en-US"/>
              <a:t/>
            </a:r>
            <a:endParaRPr dirty="0" lang="en-US"/>
          </a:p>
        </p:txBody>
      </p:sp>
      <p:sp>
        <p:nvSpPr>
          <p:cNvPr id="4" name="Holder 4">
            <a:extLst>
              <a:ext uri="{C0BC8F78-C476-457D-9F07-97CEBFADBE02}">
                <a16:creationId xmlns:a16="http://schemas.microsoft.com/office/drawing/2010/main" id="{9171DFC4-F05D-4DF5-AAF8-65928175FADB}"/>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8D2634A8-734C-4477-8C98-91F3CC8588DE}">
                <a16:creationId xmlns:a16="http://schemas.microsoft.com/office/drawing/2010/main" id="{FF0E8F94-55DA-494A-97CD-8F2FBC38A130}"/>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39192E8E-FCC5-4AE6-AE16-EA05F1321C23}" type="datetime1">
              <a:t>9/6/2024</a:t>
            </a:fld>
            <a:endParaRPr dirty="0" lang="en-US"/>
          </a:p>
        </p:txBody>
      </p:sp>
      <p:sp>
        <p:nvSpPr>
          <p:cNvPr id="6" name="Holder 6">
            <a:extLst>
              <a:ext uri="{0ACB9ACA-941D-4C08-9C26-017E5816DE8A}">
                <a16:creationId xmlns:a16="http://schemas.microsoft.com/office/drawing/2010/main" id="{EDB83E6B-DB7E-4287-B83F-94CDDA4A81A6}"/>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BEC03C0C-9F48-43E0-8A62-D526EA468339}" type="slidenum"/>
            <a:endParaRPr dirty="0" lang="en-US" spc="10"/>
          </a:p>
        </p:txBody>
      </p:sp>
    </p:spTree>
    <p:extLst>
      <p:ext uri="{7B635091-DDC5-4704-891B-5C5032A11951}">
        <p14:creationId xmlns:p14="http://schemas.microsoft.com/office/powerpoint/2010/main" val="1725599510897"/>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wo Content">
    <p:spTree>
      <p:nvGrpSpPr>
        <p:cNvPr id="1" name=""/>
        <p:cNvGrpSpPr/>
        <p:nvPr/>
      </p:nvGrpSpPr>
      <p:grpSpPr>
        <a:xfrm>
          <a:off x="0" y="0"/>
          <a:ext cx="0" cy="0"/>
          <a:chOff x="0" y="0"/>
          <a:chExt cx="0" cy="0"/>
        </a:xfrm>
      </p:grpSpPr>
      <p:sp>
        <p:nvSpPr>
          <p:cNvPr id="2" name="Holder 2">
            <a:extLst>
              <a:ext uri="{C73F706E-703D-4F30-B574-B9E262F93BBA}">
                <a16:creationId xmlns:a16="http://schemas.microsoft.com/office/drawing/2010/main" id="{769299DB-8361-4CF6-83B7-A835372F5D1B}"/>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852A2A5C-FF73-4B07-AA8D-6B925122258F}">
                <a16:creationId xmlns:a16="http://schemas.microsoft.com/office/drawing/2010/main" id="{2B304907-ED3C-4104-87BF-B381A82A650D}"/>
              </a:ext>
            </a:extLst>
          </p:cNvPr>
          <p:cNvSpPr>
            <a:spLocks noGrp="true"/>
          </p:cNvSpPr>
          <p:nvPr>
            <p:ph idx="1"/>
          </p:nvPr>
        </p:nvSpPr>
        <p:spPr>
          <a:xfrm rot="0">
            <a:off x="609600" y="1577340"/>
            <a:ext cx="530352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9CAC6115-69FD-4E77-A0A1-643D4971933A}">
                <a16:creationId xmlns:a16="http://schemas.microsoft.com/office/drawing/2010/main" id="{3F8073E8-3F99-4DD1-8623-B266A5DE2E64}"/>
              </a:ext>
            </a:extLst>
          </p:cNvPr>
          <p:cNvSpPr>
            <a:spLocks noGrp="true"/>
          </p:cNvSpPr>
          <p:nvPr>
            <p:ph idx="2"/>
          </p:nvPr>
        </p:nvSpPr>
        <p:spPr>
          <a:xfrm rot="0">
            <a:off x="6278880" y="1577340"/>
            <a:ext cx="5303520" cy="266700"/>
          </a:xfrm>
          <a:prstGeom prst="rect">
            <a:avLst/>
          </a:prstGeom>
        </p:spPr>
        <p:txBody>
          <a:bodyPr bIns="0" lIns="0" rIns="0" rtlCol="0" tIns="0" wrap="square">
            <a:spAutoFit/>
          </a:bodyPr>
          <a:lstStyle/>
          <a:p>
            <a:pPr/>
            <a:r>
              <a:rPr dirty="0" lang="en-US"/>
              <a:t/>
            </a:r>
            <a:endParaRPr dirty="0" lang="en-US"/>
          </a:p>
        </p:txBody>
      </p:sp>
      <p:sp>
        <p:nvSpPr>
          <p:cNvPr id="5" name="Holder 5">
            <a:extLst>
              <a:ext uri="{F7BA239C-4ADC-4220-8D74-191B1C71C143}">
                <a16:creationId xmlns:a16="http://schemas.microsoft.com/office/drawing/2010/main" id="{8F352F78-6364-4FDB-8DFD-9D748CEB1C49}"/>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6" name="Holder 6">
            <a:extLst>
              <a:ext uri="{D51F40FC-D46E-48D8-9CB5-518334DB7941}">
                <a16:creationId xmlns:a16="http://schemas.microsoft.com/office/drawing/2010/main" id="{55471B4F-31A1-4905-BFCE-619C61DD2E51}"/>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A15FB71A-80D9-4995-82F5-8A9C2C67F015}" type="datetime1">
              <a:t>9/6/2024</a:t>
            </a:fld>
            <a:endParaRPr dirty="0" lang="en-US"/>
          </a:p>
        </p:txBody>
      </p:sp>
      <p:sp>
        <p:nvSpPr>
          <p:cNvPr id="7" name="Holder 7">
            <a:extLst>
              <a:ext uri="{508943D4-A317-45E1-92A0-8B39EF48FDA7}">
                <a16:creationId xmlns:a16="http://schemas.microsoft.com/office/drawing/2010/main" id="{FE0DE43F-EF42-46D1-920E-2EAEC7C46666}"/>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0741D3A1-6406-48F1-911D-7F977E9D70BE}" type="slidenum"/>
            <a:endParaRPr dirty="0" lang="en-US" spc="10"/>
          </a:p>
        </p:txBody>
      </p:sp>
    </p:spTree>
    <p:extLst>
      <p:ext uri="{7F411E8C-6C21-448C-95F7-AEFEF491B542}">
        <p14:creationId xmlns:p14="http://schemas.microsoft.com/office/powerpoint/2010/main" val="1725599510898"/>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Only">
    <p:spTree>
      <p:nvGrpSpPr>
        <p:cNvPr id="1" name=""/>
        <p:cNvGrpSpPr/>
        <p:nvPr/>
      </p:nvGrpSpPr>
      <p:grpSpPr>
        <a:xfrm>
          <a:off x="0" y="0"/>
          <a:ext cx="0" cy="0"/>
          <a:chOff x="0" y="0"/>
          <a:chExt cx="0" cy="0"/>
        </a:xfrm>
      </p:grpSpPr>
      <p:sp>
        <p:nvSpPr>
          <p:cNvPr id="2" name="Holder 2">
            <a:extLst>
              <a:ext uri="{9453FF39-6A57-416A-B6D3-6DAAEB611AFC}">
                <a16:creationId xmlns:a16="http://schemas.microsoft.com/office/drawing/2010/main" id="{E124227C-6B89-4A7A-96C2-982995A8E22C}"/>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36C0BDD0-9D0B-48E4-9845-12AC9CA2AB80}">
                <a16:creationId xmlns:a16="http://schemas.microsoft.com/office/drawing/2010/main" id="{2D38FD58-AA69-4BFF-8C18-8F0ECC7BBDEE}"/>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4" name="Holder 4">
            <a:extLst>
              <a:ext uri="{DBAFDAE1-8BA4-4B49-9AC4-FDDCE87B6EE8}">
                <a16:creationId xmlns:a16="http://schemas.microsoft.com/office/drawing/2010/main" id="{71E16627-28D3-4FC9-BC6C-72BAB3EA740F}"/>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0C66D16B-436F-4D76-BBFB-8FAFEF169121}" type="datetime1">
              <a:t>9/6/2024</a:t>
            </a:fld>
            <a:endParaRPr dirty="0" lang="en-US"/>
          </a:p>
        </p:txBody>
      </p:sp>
      <p:sp>
        <p:nvSpPr>
          <p:cNvPr id="5" name="Holder 5">
            <a:extLst>
              <a:ext uri="{5C8B25B0-69EF-4135-9F23-D9C16A01E776}">
                <a16:creationId xmlns:a16="http://schemas.microsoft.com/office/drawing/2010/main" id="{1F65FD1B-DF9E-49EF-9762-6F93353A460E}"/>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CF8076A7-F5A5-4A5F-A729-0DBBE1DC3CB7}" type="slidenum"/>
            <a:endParaRPr dirty="0" lang="en-US" spc="10"/>
          </a:p>
        </p:txBody>
      </p:sp>
    </p:spTree>
    <p:extLst>
      <p:ext uri="{0D2D14CA-DBD6-4E08-AC25-D9ED46A748AA}">
        <p14:creationId xmlns:p14="http://schemas.microsoft.com/office/powerpoint/2010/main" val="1725599510899"/>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Blank">
    <p:spTree>
      <p:nvGrpSpPr>
        <p:cNvPr id="1" name=""/>
        <p:cNvGrpSpPr/>
        <p:nvPr/>
      </p:nvGrpSpPr>
      <p:grpSpPr>
        <a:xfrm>
          <a:off x="0" y="0"/>
          <a:ext cx="0" cy="0"/>
          <a:chOff x="0" y="0"/>
          <a:chExt cx="0" cy="0"/>
        </a:xfrm>
      </p:grpSpPr>
      <p:sp>
        <p:nvSpPr>
          <p:cNvPr id="2" name="Holder 2">
            <a:extLst>
              <a:ext uri="{23B0DEAD-4FDD-4EB3-AA0F-A2275D69D5AA}">
                <a16:creationId xmlns:a16="http://schemas.microsoft.com/office/drawing/2010/main" id="{6DBBDDF5-BA79-484B-9268-6E3E5DF1276B}"/>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3" name="Holder 3">
            <a:extLst>
              <a:ext uri="{95845E01-DA27-4B37-BAEA-C7269A5965A3}">
                <a16:creationId xmlns:a16="http://schemas.microsoft.com/office/drawing/2010/main" id="{EF9A372F-FA07-4BD5-AA08-677824B79EB3}"/>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2C8A0B2C-E792-4C34-8B8E-EBBD80B74F68}" type="datetime1">
              <a:t>9/6/2024</a:t>
            </a:fld>
            <a:endParaRPr dirty="0" lang="en-US"/>
          </a:p>
        </p:txBody>
      </p:sp>
      <p:sp>
        <p:nvSpPr>
          <p:cNvPr id="4" name="Holder 4">
            <a:extLst>
              <a:ext uri="{56AB4E41-913F-49B6-A486-6AC2986F588C}">
                <a16:creationId xmlns:a16="http://schemas.microsoft.com/office/drawing/2010/main" id="{57D5BA32-29C9-4062-8831-A2F7F06EB76B}"/>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237816B9-F7A8-4283-B8F1-0EC9020395A2}" type="slidenum"/>
            <a:endParaRPr dirty="0" lang="en-US" spc="10"/>
          </a:p>
        </p:txBody>
      </p:sp>
    </p:spTree>
    <p:extLst>
      <p:ext uri="{B2180016-7106-4921-87B3-9DCB401BB649}">
        <p14:creationId xmlns:p14="http://schemas.microsoft.com/office/powerpoint/2010/main" val="1725599510901"/>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FB4AB057-58F5-4F09-8D0F-21B99A271D70}">
                <a16:creationId xmlns:a16="http://schemas.microsoft.com/office/drawing/2010/main" id="{6C0BA5ED-8840-48D3-B838-24B50FED24CF}"/>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3" name="bg object 17">
            <a:extLst>
              <a:ext uri="{B7AB0DCF-FF67-4D6E-AA41-A3AB6CEE14FD}">
                <a16:creationId xmlns:a16="http://schemas.microsoft.com/office/drawing/2010/main" id="{B2DA6F99-5629-4C5F-9286-24EAD17C958B}"/>
              </a:ext>
            </a:extLst>
          </p:cNvPr>
          <p:cNvSpPr/>
          <p:nvPr/>
        </p:nvSpPr>
        <p:spPr>
          <a:xfrm rot="0">
            <a:off x="7448611"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4" name="bg object 18">
            <a:extLst>
              <a:ext uri="{8E3D5786-012F-477E-8B84-A86A62EEE98E}">
                <a16:creationId xmlns:a16="http://schemas.microsoft.com/office/drawing/2010/main" id="{163C20F9-6455-40E3-A496-797ABEFD26BC}"/>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5" name="bg object 19">
            <a:extLst>
              <a:ext uri="{BD45C2E6-E84A-4A6E-92D8-CC4F0FFA9644}">
                <a16:creationId xmlns:a16="http://schemas.microsoft.com/office/drawing/2010/main" id="{AB94A81C-312C-4D5C-80B3-E750F36E66EE}"/>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6" name="bg object 20">
            <a:extLst>
              <a:ext uri="{3FB2A4CB-31FA-42D6-BB11-AD6F29762011}">
                <a16:creationId xmlns:a16="http://schemas.microsoft.com/office/drawing/2010/main" id="{38731C42-4542-4629-B5C2-C7FBC485E21C}"/>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7" name="bg object 21">
            <a:extLst>
              <a:ext uri="{FD763FC4-780D-41A2-AA40-89F4E8EB912F}">
                <a16:creationId xmlns:a16="http://schemas.microsoft.com/office/drawing/2010/main" id="{74C77761-8A1E-4675-AAFF-4DF217D79A91}"/>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8" name="bg object 22">
            <a:extLst>
              <a:ext uri="{BBCEE706-A8E3-4F0C-94E4-E9ED58BF2D66}">
                <a16:creationId xmlns:a16="http://schemas.microsoft.com/office/drawing/2010/main" id="{9412E91D-87AB-471E-9627-58CA2177D1AA}"/>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9" name="bg object 23">
            <a:extLst>
              <a:ext uri="{813C3215-765C-4D6A-8931-0CF8324F968E}">
                <a16:creationId xmlns:a16="http://schemas.microsoft.com/office/drawing/2010/main" id="{7D7B9A7F-D109-44A4-AD8E-458A25B9BFFB}"/>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0" name="bg object 24">
            <a:extLst>
              <a:ext uri="{C71EE233-C642-4774-92F5-F6736DBA4970}">
                <a16:creationId xmlns:a16="http://schemas.microsoft.com/office/drawing/2010/main" id="{6B8ADA6F-B7D1-4EE5-9F34-D416EAF32191}"/>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11" name="bg object 25">
            <a:extLst>
              <a:ext uri="{52035DE0-9F9B-41C2-82F0-871457BDE68D}">
                <a16:creationId xmlns:a16="http://schemas.microsoft.com/office/drawing/2010/main" id="{B1807D79-99C5-4E04-81B0-CAEC2B5D7458}"/>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2" name="Holder 2">
            <a:extLst>
              <a:ext uri="{C23E8ADF-3CF6-49F0-8ECA-4DD2A25EDE4E}">
                <a16:creationId xmlns:a16="http://schemas.microsoft.com/office/drawing/2010/main" id="{FB5BDE2C-3A18-4038-8E1C-0039903E2975}"/>
              </a:ext>
            </a:extLst>
          </p:cNvPr>
          <p:cNvSpPr>
            <a:spLocks noGrp="true"/>
          </p:cNvSpPr>
          <p:nvPr>
            <p:ph type="title"/>
          </p:nvPr>
        </p:nvSpPr>
        <p:spPr>
          <a:xfrm rot="0">
            <a:off x="755331" y="385444"/>
            <a:ext cx="10681334" cy="758190"/>
          </a:xfrm>
          <a:prstGeom prst="rect">
            <a:avLst/>
          </a:prstGeom>
        </p:spPr>
        <p:txBody>
          <a:bodyPr bIns="0" lIns="0" rIns="0" rtlCol="0" tIns="0" wrap="square">
            <a:spAutoFit/>
          </a:bodyPr>
          <a:lstStyle>
            <a:lvl1pPr lvl="0">
              <a:defRPr b="1" dirty="0" i="0" lang="en-US" sz="4800">
                <a:solidFill>
                  <a:schemeClr val="tx1"/>
                </a:solidFill>
                <a:latin typeface="Trebuchet MS"/>
              </a:defRPr>
            </a:lvl1pPr>
          </a:lstStyle>
          <a:p>
            <a:pPr/>
            <a:r>
              <a:rPr dirty="0" lang="en-US"/>
              <a:t/>
            </a:r>
            <a:endParaRPr dirty="0" lang="en-US"/>
          </a:p>
        </p:txBody>
      </p:sp>
      <p:sp>
        <p:nvSpPr>
          <p:cNvPr id="13" name="Holder 3">
            <a:extLst>
              <a:ext uri="{39023F19-48EE-40FF-B792-50C7C70AB3EF}">
                <a16:creationId xmlns:a16="http://schemas.microsoft.com/office/drawing/2010/main" id="{4739ACAD-6BD3-4DA9-894D-9711CB5835B4}"/>
              </a:ext>
            </a:extLst>
          </p:cNvPr>
          <p:cNvSpPr>
            <a:spLocks noGrp="true"/>
          </p:cNvSpPr>
          <p:nvPr>
            <p:ph idx="1" type="body"/>
          </p:nvPr>
        </p:nvSpPr>
        <p:spPr>
          <a:xfrm rot="0">
            <a:off x="609600" y="1577340"/>
            <a:ext cx="10972800" cy="4526279"/>
          </a:xfrm>
          <a:prstGeom prst="rect">
            <a:avLst/>
          </a:prstGeom>
        </p:spPr>
        <p:txBody>
          <a:bodyPr bIns="0" lIns="0" rIns="0" rtlCol="0" tIns="0" wrap="square">
            <a:spAutoFit/>
          </a:bodyPr>
          <a:lstStyle/>
          <a:p>
            <a:pPr/>
            <a:r>
              <a:rPr dirty="0" lang="en-US"/>
              <a:t/>
            </a:r>
            <a:endParaRPr dirty="0" lang="en-US"/>
          </a:p>
        </p:txBody>
      </p:sp>
      <p:sp>
        <p:nvSpPr>
          <p:cNvPr id="14" name="Holder 4">
            <a:extLst>
              <a:ext uri="{49950D14-EDA4-48DC-A1C5-25BC8485DAAB}">
                <a16:creationId xmlns:a16="http://schemas.microsoft.com/office/drawing/2010/main" id="{DA1B5286-08F5-4DC0-8EB9-F408A4666AE0}"/>
              </a:ext>
            </a:extLst>
          </p:cNvPr>
          <p:cNvSpPr>
            <a:spLocks noGrp="true"/>
          </p:cNvSpPr>
          <p:nvPr>
            <p:ph idx="3" sz="quarter" type="ftr"/>
          </p:nvPr>
        </p:nvSpPr>
        <p:spPr>
          <a:xfrm rot="0">
            <a:off x="4145280" y="6377940"/>
            <a:ext cx="3901440" cy="342900"/>
          </a:xfrm>
          <a:prstGeom prst="rect">
            <a:avLst/>
          </a:prstGeom>
        </p:spPr>
        <p:txBody>
          <a:bodyPr bIns="0" lIns="0" rIns="0" rtlCol="0" tIns="0" wrap="square">
            <a:spAutoFit/>
          </a:bodyPr>
          <a:lstStyle>
            <a:lvl1pPr algn="ctr" lvl="0">
              <a:defRPr dirty="0" lang="en-US">
                <a:solidFill>
                  <a:schemeClr val="tx1">
                    <a:tint val="75000"/>
                  </a:schemeClr>
                </a:solidFill>
              </a:defRPr>
            </a:lvl1pPr>
          </a:lstStyle>
          <a:p>
            <a:pPr/>
            <a:r>
              <a:rPr dirty="0" lang="en-US"/>
              <a:t/>
            </a:r>
            <a:endParaRPr dirty="0" lang="en-US"/>
          </a:p>
        </p:txBody>
      </p:sp>
      <p:sp>
        <p:nvSpPr>
          <p:cNvPr id="15" name="Holder 5">
            <a:extLst>
              <a:ext uri="{0A3CEE98-4B6F-4E62-B587-A908264EA7FE}">
                <a16:creationId xmlns:a16="http://schemas.microsoft.com/office/drawing/2010/main" id="{AE618818-9908-484C-B427-FDCAFB91C926}"/>
              </a:ext>
            </a:extLst>
          </p:cNvPr>
          <p:cNvSpPr>
            <a:spLocks noGrp="true"/>
          </p:cNvSpPr>
          <p:nvPr>
            <p:ph idx="2" sz="half" type="dt"/>
          </p:nvPr>
        </p:nvSpPr>
        <p:spPr>
          <a:xfrm rot="0">
            <a:off x="609600" y="6377940"/>
            <a:ext cx="2804160" cy="342900"/>
          </a:xfrm>
          <a:prstGeom prst="rect">
            <a:avLst/>
          </a:prstGeom>
        </p:spPr>
        <p:txBody>
          <a:bodyPr bIns="0" lIns="0" rIns="0" rtlCol="0" tIns="0" wrap="square">
            <a:spAutoFit/>
          </a:bodyPr>
          <a:lstStyle>
            <a:lvl1pPr algn="l" lvl="0">
              <a:defRPr dirty="0" lang="en-US">
                <a:solidFill>
                  <a:schemeClr val="tx1">
                    <a:tint val="75000"/>
                  </a:schemeClr>
                </a:solidFill>
              </a:defRPr>
            </a:lvl1pPr>
          </a:lstStyle>
          <a:p>
            <a:pPr/>
            <a:fld id="{2EDDF5CB-AE10-40F0-915E-1ED1A03254D9}" type="datetime1">
              <a:t>9/6/2024</a:t>
            </a:fld>
            <a:endParaRPr dirty="0" lang="en-US"/>
          </a:p>
        </p:txBody>
      </p:sp>
      <p:sp>
        <p:nvSpPr>
          <p:cNvPr id="16" name="Holder 6">
            <a:extLst>
              <a:ext uri="{16E5CAAB-7E25-4872-8CC2-8BDC773249A7}">
                <a16:creationId xmlns:a16="http://schemas.microsoft.com/office/drawing/2010/main" id="{9BB1FA2B-AD27-4D22-BD5B-8006B3854978}"/>
              </a:ext>
            </a:extLst>
          </p:cNvPr>
          <p:cNvSpPr>
            <a:spLocks noGrp="true"/>
          </p:cNvSpPr>
          <p:nvPr>
            <p:ph idx="4" sz="quarter" type="sldNum"/>
          </p:nvPr>
        </p:nvSpPr>
        <p:spPr>
          <a:xfrm rot="0">
            <a:off x="11353419" y="6473337"/>
            <a:ext cx="151129" cy="191770"/>
          </a:xfrm>
          <a:prstGeom prst="rect">
            <a:avLst/>
          </a:prstGeom>
        </p:spPr>
        <p:txBody>
          <a:bodyPr bIns="0" lIns="0" rIns="0" rtlCol="0" tIns="0" wrap="square">
            <a:spAutoFit/>
          </a:bodyPr>
          <a:lstStyle>
            <a:lvl1pPr lvl="0">
              <a:defRPr b="0" dirty="0" i="0" lang="en-US" sz="1100">
                <a:solidFill>
                  <a:srgbClr val="2d936b"/>
                </a:solidFill>
                <a:latin typeface="Trebuchet MS"/>
              </a:defRPr>
            </a:lvl1pPr>
          </a:lstStyle>
          <a:p>
            <a:pPr marL="38100">
              <a:lnSpc>
                <a:spcPct val="100000"/>
              </a:lnSpc>
              <a:spcBef>
                <a:spcPts val="55"/>
              </a:spcBef>
            </a:pPr>
            <a:fld id="{393E9713-0EE4-4933-81D3-065BE731988F}" type="slidenum"/>
            <a:endParaRPr dirty="0" lang="en-US" spc="10"/>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lang="en-US" sz="1800">
          <a:latin typeface="+mn-lt"/>
        </a:defRPr>
      </a:lvl1pPr>
      <a:lvl2pPr lvl="1" marL="457200">
        <a:defRPr dirty="0" lang="en-US" sz="1800">
          <a:latin typeface="+mn-lt"/>
        </a:defRPr>
      </a:lvl2pPr>
      <a:lvl3pPr lvl="2" marL="914400">
        <a:defRPr dirty="0" lang="en-US" sz="1800">
          <a:latin typeface="+mn-lt"/>
        </a:defRPr>
      </a:lvl3pPr>
      <a:lvl4pPr lvl="3" marL="1371600">
        <a:defRPr dirty="0" lang="en-US" sz="1800">
          <a:latin typeface="+mn-lt"/>
        </a:defRPr>
      </a:lvl4pPr>
      <a:lvl5pPr lvl="4" marL="1828800">
        <a:defRPr dirty="0" lang="en-US" sz="1800">
          <a:latin typeface="+mn-lt"/>
        </a:defRPr>
      </a:lvl5pPr>
      <a:lvl6pPr lvl="5" marL="2286000">
        <a:defRPr dirty="0" lang="en-US" sz="1800">
          <a:latin typeface="+mn-lt"/>
        </a:defRPr>
      </a:lvl6pPr>
      <a:lvl7pPr lvl="6" marL="2743200">
        <a:defRPr dirty="0" lang="en-US" sz="1800">
          <a:latin typeface="+mn-lt"/>
        </a:defRPr>
      </a:lvl7pPr>
      <a:lvl8pPr lvl="7" marL="3200400">
        <a:defRPr dirty="0" lang="en-US" sz="1800">
          <a:latin typeface="+mn-lt"/>
        </a:defRPr>
      </a:lvl8pPr>
      <a:lvl9pPr lvl="8" marL="3657600">
        <a:defRPr dirty="0" lang="en-US" sz="1800">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2" Target="../media/image10.png" Type="http://schemas.openxmlformats.org/officeDocument/2006/relationships/image"/><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3" Target="../charts/chart1.xml" Type="http://schemas.openxmlformats.org/officeDocument/2006/relationships/chart"/><Relationship Id="rId1" Target="../slideLayouts/slideLayout4.xml" Type="http://schemas.openxmlformats.org/officeDocument/2006/relationships/slideLayout"/></Relationships>
</file>

<file path=ppt/slides/_rels/slide12.xml.rels><?xml version="1.0" encoding="UTF-8" standalone="no"?><Relationships xmlns="http://schemas.openxmlformats.org/package/2006/relationships"><Relationship Id="rId2" Target="../charts/chart2.xml" Type="http://schemas.openxmlformats.org/officeDocument/2006/relationships/chart"/><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no"?><Relationships xmlns="http://schemas.openxmlformats.org/package/2006/relationships"><Relationship Id="rId2" Target="../media/image5.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no"?><Relationships xmlns="http://schemas.openxmlformats.org/package/2006/relationships"><Relationship Id="rId2" Target="../media/image6.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no"?><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no"?><Relationships xmlns="http://schemas.openxmlformats.org/package/2006/relationships"><Relationship Id="rId2" Target="../media/image8.jpe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9.xml.rels><?xml version="1.0" encoding="UTF-8" standalone="no"?><Relationships xmlns="http://schemas.openxmlformats.org/package/2006/relationships"><Relationship Id="rId2" Target="../media/image9.jpe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object 2">
            <a:extLst>
              <a:ext uri="{C53E4293-9032-4287-BE5C-DD43C673E1C7}">
                <a16:creationId xmlns:a16="http://schemas.microsoft.com/office/drawing/2010/main" id="{5F677C2C-1036-482E-9CBC-C33840C3EF7D}"/>
              </a:ext>
            </a:extLst>
          </p:cNvPr>
          <p:cNvGrpSpPr/>
          <p:nvPr/>
        </p:nvGrpSpPr>
        <p:grpSpPr>
          <a:xfrm rot="0">
            <a:off x="876299" y="990600"/>
            <a:ext cx="1743075" cy="1333500"/>
            <a:chOff x="742950" y="1104900"/>
            <a:chExt cx="1743075" cy="1333500"/>
          </a:xfrm>
        </p:grpSpPr>
        <p:sp>
          <p:nvSpPr>
            <p:cNvPr id="3" name="object 3">
              <a:extLst>
                <a:ext uri="{2489E844-FD0A-4F3B-8CBD-DE66E6CC006E}">
                  <a16:creationId xmlns:a16="http://schemas.microsoft.com/office/drawing/2010/main" id="{0BD68817-95DE-4756-92B7-5CAE3D9BE3B1}"/>
                </a:ext>
              </a:extLst>
            </p:cNvPr>
            <p:cNvSpPr/>
            <p:nvPr/>
          </p:nvSpPr>
          <p:spPr>
            <a:xfrm rot="0">
              <a:off x="742950" y="1381125"/>
              <a:ext cx="1228725" cy="1057275"/>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lstStyle/>
            <a:p>
              <a:pPr/>
              <a:r>
                <a:rPr dirty="0" lang="en-US"/>
                <a:t/>
              </a:r>
              <a:endParaRPr dirty="0" lang="en-US"/>
            </a:p>
          </p:txBody>
        </p:sp>
        <p:sp>
          <p:nvSpPr>
            <p:cNvPr id="4" name="object 4">
              <a:extLst>
                <a:ext uri="{E3B2E735-C554-441E-8F7A-D0FF8AAF1ACA}">
                  <a16:creationId xmlns:a16="http://schemas.microsoft.com/office/drawing/2010/main" id="{B9764F4E-294B-4A07-A71D-5CF4508ED5AE}"/>
                </a:ext>
              </a:extLst>
            </p:cNvPr>
            <p:cNvSpPr/>
            <p:nvPr/>
          </p:nvSpPr>
          <p:spPr>
            <a:xfrm rot="0">
              <a:off x="1838325" y="1104900"/>
              <a:ext cx="647700" cy="561975"/>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lstStyle/>
            <a:p>
              <a:pPr/>
              <a:r>
                <a:rPr dirty="0" lang="en-US"/>
                <a:t/>
              </a:r>
              <a:endParaRPr dirty="0" lang="en-US"/>
            </a:p>
          </p:txBody>
        </p:sp>
      </p:grpSp>
      <p:sp>
        <p:nvSpPr>
          <p:cNvPr id="5" name="object 5">
            <a:extLst>
              <a:ext uri="{45C32A7B-7322-42B1-8507-CD5B3B7DD08D}">
                <a16:creationId xmlns:a16="http://schemas.microsoft.com/office/drawing/2010/main" id="{E4F37B11-20AB-49FC-A767-0F99D5052BD1}"/>
              </a:ext>
            </a:extLst>
          </p:cNvPr>
          <p:cNvSpPr/>
          <p:nvPr/>
        </p:nvSpPr>
        <p:spPr>
          <a:xfrm rot="0">
            <a:off x="3752850" y="1190625"/>
            <a:ext cx="1666875" cy="1438275"/>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lstStyle/>
          <a:p>
            <a:pPr/>
            <a:r>
              <a:rPr dirty="0" lang="en-US"/>
              <a:t/>
            </a:r>
            <a:endParaRPr dirty="0" lang="en-US"/>
          </a:p>
        </p:txBody>
      </p:sp>
      <p:sp>
        <p:nvSpPr>
          <p:cNvPr id="6" name="object 6">
            <a:extLst>
              <a:ext uri="{DE6D00FB-20FA-4127-823B-671B5F9C216C}">
                <a16:creationId xmlns:a16="http://schemas.microsoft.com/office/drawing/2010/main" id="{A878A734-15F5-4969-8CD6-D5902A1EFD8E}"/>
              </a:ext>
            </a:extLst>
          </p:cNvPr>
          <p:cNvSpPr/>
          <p:nvPr/>
        </p:nvSpPr>
        <p:spPr>
          <a:xfrm rot="0">
            <a:off x="3800475" y="5229225"/>
            <a:ext cx="723900" cy="619125"/>
          </a:xfrm>
          <a:custGeom>
            <a:avLst/>
            <a:gdLst/>
            <a:ahLst/>
            <a:cxnLst/>
            <a:rect b="b" l="0" r="r" t="0"/>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lstStyle/>
          <a:p>
            <a:pPr/>
            <a:r>
              <a:rPr dirty="0" lang="en-US"/>
              <a:t/>
            </a:r>
            <a:endParaRPr dirty="0" lang="en-US"/>
          </a:p>
        </p:txBody>
      </p:sp>
      <p:sp>
        <p:nvSpPr>
          <p:cNvPr id="7" name="object 7">
            <a:extLst>
              <a:ext uri="{4DC58700-B35C-47D5-9C3D-C2D5C79DA3A1}">
                <a16:creationId xmlns:a16="http://schemas.microsoft.com/office/drawing/2010/main" id="{6879ED68-A578-4654-B15B-DB3CA218746B}"/>
              </a:ext>
            </a:extLst>
          </p:cNvPr>
          <p:cNvSpPr>
            <a:spLocks noGrp="true"/>
          </p:cNvSpPr>
          <p:nvPr>
            <p:ph type="title"/>
          </p:nvPr>
        </p:nvSpPr>
        <p:spPr>
          <a:xfrm rot="0">
            <a:off x="-828675" y="19664"/>
            <a:ext cx="9982200" cy="1001556"/>
          </a:xfrm>
          <a:prstGeom prst="rect">
            <a:avLst/>
          </a:prstGeom>
        </p:spPr>
        <p:txBody>
          <a:bodyPr bIns="0" lIns="0" rIns="0" rtlCol="0" tIns="16510" vert="horz" wrap="square">
            <a:spAutoFit/>
          </a:bodyPr>
          <a:lstStyle/>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8" name="object 9">
            <a:extLst>
              <a:ext uri="{85C4017A-BCC7-4DA0-92C1-9B5B4370F57D}">
                <a16:creationId xmlns:a16="http://schemas.microsoft.com/office/drawing/2010/main" id="{BB8F449D-72A1-48E1-8BF4-2ECAC0F3FA9B}"/>
              </a:ext>
            </a:extLst>
          </p:cNvPr>
          <p:cNvPicPr/>
          <p:nvPr/>
        </p:nvPicPr>
        <p:blipFill>
          <a:blip r:embed="rId2"/>
          <a:stretch>
            <a:fillRect/>
          </a:stretch>
        </p:blipFill>
        <p:spPr>
          <a:xfrm rot="0">
            <a:off x="676275" y="6467474"/>
            <a:ext cx="2143125" cy="200025"/>
          </a:xfrm>
          <a:prstGeom prst="rect">
            <a:avLst/>
          </a:prstGeom>
          <a:noFill/>
        </p:spPr>
      </p:pic>
      <p:sp>
        <p:nvSpPr>
          <p:cNvPr id="9" name="object 11">
            <a:extLst>
              <a:ext uri="{97761904-F8DC-4613-9038-C87B1DC05BD3}">
                <a16:creationId xmlns:a16="http://schemas.microsoft.com/office/drawing/2010/main" id="{7A26EFA3-5EEF-4E98-B7EE-631AFF3B7466}"/>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E2C9EF5F-52AC-4177-BEA4-FCBF2886F5F5}" type="slidenum"/>
            <a:endParaRPr dirty="0" lang="en-US" spc="10"/>
          </a:p>
        </p:txBody>
      </p:sp>
      <p:sp>
        <p:nvSpPr>
          <p:cNvPr id="10" name="TextBox 13">
            <a:extLst>
              <a:ext uri="{D16AAB8D-63EE-4754-B351-DD3E429D77B8}">
                <a16:creationId xmlns:a16="http://schemas.microsoft.com/office/drawing/2010/main" id="{583C8926-183A-4DAA-8348-C41CBB5BD99B}"/>
              </a:ext>
            </a:extLst>
          </p:cNvPr>
          <p:cNvSpPr txBox="1"/>
          <p:nvPr/>
        </p:nvSpPr>
        <p:spPr>
          <a:xfrm rot="0">
            <a:off x="1506493" y="2878605"/>
            <a:ext cx="8610600" cy="1495425"/>
          </a:xfrm>
          <a:prstGeom prst="rect">
            <a:avLst/>
          </a:prstGeom>
          <a:noFill/>
        </p:spPr>
        <p:txBody>
          <a:bodyPr rtlCol="0" wrap="square">
            <a:spAutoFit/>
          </a:bodyPr>
          <a:lstStyle/>
          <a:p>
            <a:pPr/>
            <a:r>
              <a:rPr dirty="0" lang="en-US" sz="2400"/>
              <a:t>STUDENT NAME</a:t>
            </a:r>
            <a:r>
              <a:rPr dirty="0" lang="en-IN" sz="2400"/>
              <a:t>:G.Dhana sri</a:t>
            </a:r>
          </a:p>
          <a:p>
            <a:pPr/>
            <a:r>
              <a:rPr dirty="0" lang="en-US" sz="2400"/>
              <a:t>REGISTER NO: 312204987</a:t>
            </a:r>
          </a:p>
          <a:p>
            <a:pPr/>
            <a:r>
              <a:rPr dirty="0" lang="en-US" sz="2400"/>
              <a:t>DEPARTMENT: </a:t>
            </a:r>
            <a:r>
              <a:rPr dirty="0" lang="en-US" sz="2400"/>
              <a:t>I</a:t>
            </a:r>
            <a:r>
              <a:rPr dirty="0" lang="en-US" sz="2400"/>
              <a:t>I</a:t>
            </a:r>
            <a:r>
              <a:rPr dirty="0" lang="en-US" sz="2400"/>
              <a:t>I</a:t>
            </a:r>
            <a:r>
              <a:rPr dirty="0" lang="en-US" sz="2400"/>
              <a:t> </a:t>
            </a:r>
            <a:r>
              <a:rPr dirty="0" lang="en-US" sz="2400"/>
              <a:t>B.COM </a:t>
            </a:r>
            <a:r>
              <a:rPr dirty="0" lang="en-IN" sz="2400"/>
              <a:t>(General) </a:t>
            </a:r>
            <a:r>
              <a:rPr dirty="0" lang="en-US" sz="2400"/>
              <a:t>'</a:t>
            </a:r>
            <a:r>
              <a:rPr dirty="0" lang="en-US" sz="2400"/>
              <a:t>A</a:t>
            </a:r>
            <a:r>
              <a:rPr dirty="0" lang="en-US" sz="2400"/>
              <a:t>'</a:t>
            </a:r>
          </a:p>
          <a:p>
            <a:pPr/>
            <a:r>
              <a:rPr dirty="0" lang="en-US" sz="2400"/>
              <a:t>COLLEGE: NAZARETH COLLEGE OF ARTS AND SCIENCE </a:t>
            </a:r>
            <a:endParaRPr dirty="0" lang="en-US" sz="2400"/>
          </a:p>
        </p:txBody>
      </p:sp>
    </p:spTree>
    <p:extLst>
      <p:ext uri="{4611A6A4-4B65-4478-9B45-348E44F75F50}">
        <p14:creationId xmlns:p14="http://schemas.microsoft.com/office/powerpoint/2010/main" val="1725599510905"/>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object 5">
            <a:extLst>
              <a:ext uri="{1E520B3B-A4ED-438C-B61E-774CEC44452F}">
                <a16:creationId xmlns:a16="http://schemas.microsoft.com/office/drawing/2010/main" id="{85453A75-3AAB-4058-A4E2-837FB4DBF7CD}"/>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3" name="object 6">
            <a:extLst>
              <a:ext uri="{FAD9850A-9235-4BB0-9E78-F651E20A9D1A}">
                <a16:creationId xmlns:a16="http://schemas.microsoft.com/office/drawing/2010/main" id="{AE1BE023-2D40-4134-9505-95EB8D182CD5}"/>
              </a:ext>
            </a:extLst>
          </p:cNvPr>
          <p:cNvPicPr/>
          <p:nvPr/>
        </p:nvPicPr>
        <p:blipFill>
          <a:blip r:embed="rId2"/>
          <a:stretch>
            <a:fillRect/>
          </a:stretch>
        </p:blipFill>
        <p:spPr>
          <a:xfrm rot="0">
            <a:off x="1666875" y="6467474"/>
            <a:ext cx="76200" cy="177800"/>
          </a:xfrm>
          <a:prstGeom prst="rect">
            <a:avLst/>
          </a:prstGeom>
          <a:noFill/>
        </p:spPr>
      </p:pic>
      <p:sp>
        <p:nvSpPr>
          <p:cNvPr id="4" name="object 9">
            <a:extLst>
              <a:ext uri="{58F8F8FD-500E-45C9-90A3-7E940781CF29}">
                <a16:creationId xmlns:a16="http://schemas.microsoft.com/office/drawing/2010/main" id="{D44E58B3-7043-438A-AA6C-C39EA8256EDA}"/>
              </a:ext>
            </a:extLst>
          </p:cNvPr>
          <p:cNvSpPr txBox="1"/>
          <p:nvPr/>
        </p:nvSpPr>
        <p:spPr>
          <a:xfrm rot="0">
            <a:off x="11277217" y="6473337"/>
            <a:ext cx="228600" cy="191770"/>
          </a:xfrm>
          <a:prstGeom prst="rect">
            <a:avLst/>
          </a:prstGeom>
        </p:spPr>
        <p:txBody>
          <a:bodyPr bIns="0" lIns="0" rIns="0" rtlCol="0" tIns="6985" vert="horz" wrap="square">
            <a:spAutoFit/>
          </a:bodyPr>
          <a:lstStyle/>
          <a:p>
            <a:pPr marL="38100">
              <a:lnSpc>
                <a:spcPct val="100000"/>
              </a:lnSpc>
              <a:spcBef>
                <a:spcPts val="55"/>
              </a:spcBef>
            </a:pPr>
            <a:fld id="{2BC780F6-DAFF-4F7B-A896-416AB82EF728}" type="slidenum"/>
            <a:endParaRPr dirty="0" lang="en-US" spc="10" sz="1100">
              <a:solidFill>
                <a:srgbClr val="2d936b"/>
              </a:solidFill>
              <a:latin typeface="Trebuchet MS"/>
            </a:endParaRPr>
          </a:p>
        </p:txBody>
      </p:sp>
      <p:sp>
        <p:nvSpPr>
          <p:cNvPr id="5" name="object 8">
            <a:extLst>
              <a:ext uri="{34CA116A-1F69-4151-B5A7-F3FCF51AC856}">
                <a16:creationId xmlns:a16="http://schemas.microsoft.com/office/drawing/2010/main" id="{6D7B6617-597B-4537-AC0E-C34ABF86FE27}"/>
              </a:ext>
            </a:extLst>
          </p:cNvPr>
          <p:cNvSpPr txBox="1"/>
          <p:nvPr/>
        </p:nvSpPr>
        <p:spPr>
          <a:xfrm rot="0">
            <a:off x="739775" y="291147"/>
            <a:ext cx="3303904" cy="1508760"/>
          </a:xfrm>
          <a:prstGeom prst="rect">
            <a:avLst/>
          </a:prstGeom>
        </p:spPr>
        <p:txBody>
          <a:bodyPr bIns="0" lIns="0" rIns="0" rtlCol="0" tIns="13335" vert="horz" wrap="square">
            <a:spAutoFit/>
          </a:bodyPr>
          <a:lstStyle/>
          <a:p>
            <a:pPr marL="12700">
              <a:lnSpc>
                <a:spcPct val="100000"/>
              </a:lnSpc>
              <a:spcBef>
                <a:spcPts val="105"/>
              </a:spcBef>
            </a:pPr>
            <a:r>
              <a:rPr b="1" dirty="0" lang="en-US" spc="15" sz="4800">
                <a:latin typeface="Trebuchet MS"/>
              </a:rPr>
              <a:t>M</a:t>
            </a:r>
            <a:r>
              <a:rPr b="1" dirty="0" lang="en-US" sz="4800">
                <a:latin typeface="Trebuchet MS"/>
              </a:rPr>
              <a:t>O</a:t>
            </a:r>
            <a:r>
              <a:rPr b="1" dirty="0" lang="en-US" spc="-15" sz="4800">
                <a:latin typeface="Trebuchet MS"/>
              </a:rPr>
              <a:t>D</a:t>
            </a:r>
            <a:r>
              <a:rPr b="1" dirty="0" lang="en-US" spc="-35" sz="4800">
                <a:latin typeface="Trebuchet MS"/>
              </a:rPr>
              <a:t>E</a:t>
            </a:r>
            <a:r>
              <a:rPr b="1" dirty="0" lang="en-US" spc="-30" sz="4800">
                <a:latin typeface="Trebuchet MS"/>
              </a:rPr>
              <a:t>LL</a:t>
            </a:r>
            <a:r>
              <a:rPr b="1" dirty="0" lang="en-US" spc="-5" sz="4800">
                <a:latin typeface="Trebuchet MS"/>
              </a:rPr>
              <a:t>I</a:t>
            </a:r>
            <a:r>
              <a:rPr b="1" dirty="0" lang="en-US" spc="30" sz="4800">
                <a:latin typeface="Trebuchet MS"/>
              </a:rPr>
              <a:t>NG</a:t>
            </a:r>
            <a:endParaRPr b="1" dirty="0" lang="en-US" spc="30" sz="4800">
              <a:latin typeface="Trebuchet MS"/>
            </a:endParaRPr>
          </a:p>
        </p:txBody>
      </p:sp>
      <p:sp>
        <p:nvSpPr>
          <p:cNvPr id="6" name="object 3">
            <a:extLst>
              <a:ext uri="{F6884698-4A97-4DE1-8008-29EA418355CF}">
                <a16:creationId xmlns:a16="http://schemas.microsoft.com/office/drawing/2010/main" id="{C1226664-AFCA-4F5A-B5C8-F93AE5B98038}"/>
              </a:ext>
            </a:extLst>
          </p:cNvPr>
          <p:cNvSpPr/>
          <p:nvPr/>
        </p:nvSpPr>
        <p:spPr>
          <a:xfrm flipV="true" rot="21600000">
            <a:off x="739775" y="1935187"/>
            <a:ext cx="9172816" cy="2987625"/>
          </a:xfrm>
          <a:custGeom>
            <a:avLst/>
            <a:gdLst/>
            <a:ahLst/>
            <a:cxnLst/>
            <a:rect b="b" l="0" r="r" t="0"/>
            <a:pathLst>
              <a:path h="457200" w="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lstStyle/>
          <a:p>
            <a:pPr/>
            <a:r>
              <a:rPr dirty="0" lang="en-US"/>
              <a:t>DATA COLLECTION:</a:t>
            </a:r>
          </a:p>
          <a:p>
            <a:pPr indent="-285750" marL="285750">
              <a:buFont typeface="Wingdings"/>
              <a:buChar char=""/>
            </a:pPr>
            <a:r>
              <a:rPr dirty="0" lang="en-US"/>
              <a:t>Drafted the data from the </a:t>
            </a:r>
            <a:r>
              <a:rPr dirty="0" lang="en-US"/>
              <a:t>edunet</a:t>
            </a:r>
            <a:r>
              <a:rPr dirty="0" lang="en-US"/>
              <a:t> dataset.</a:t>
            </a:r>
          </a:p>
          <a:p>
            <a:pPr/>
            <a:r>
              <a:rPr dirty="0" lang="en-US"/>
              <a:t>FEATURE COLLECTION:</a:t>
            </a:r>
          </a:p>
          <a:p>
            <a:pPr indent="-285750" marL="285750">
              <a:buFont typeface="Wingdings"/>
              <a:buChar char=""/>
            </a:pPr>
            <a:r>
              <a:rPr dirty="0" lang="en-US"/>
              <a:t> </a:t>
            </a:r>
            <a:r>
              <a:rPr dirty="0" lang="en-US"/>
              <a:t>Business unit, Gender unit, First name, Performance score.</a:t>
            </a:r>
          </a:p>
          <a:p>
            <a:pPr/>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extLst>
      <p:ext uri="{264E30E6-A710-4757-A491-55087A973E95}">
        <p14:creationId xmlns:p14="http://schemas.microsoft.com/office/powerpoint/2010/main" val="1725599510925"/>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object 3">
            <a:extLst>
              <a:ext uri="{2CA11A05-F49A-4D5A-8EAD-A5B6882E62AC}">
                <a16:creationId xmlns:a16="http://schemas.microsoft.com/office/drawing/2010/main" id="{249B05DA-7249-4136-8162-5AA68D943558}"/>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AFF52BCA-FC20-44C0-B3DA-F2D8111BA2AB}">
                <a16:creationId xmlns:a16="http://schemas.microsoft.com/office/drawing/2010/main" id="{AAFAFD1C-1F90-4C27-88D4-A943E169AA2D}"/>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4" name="object 5">
            <a:extLst>
              <a:ext uri="{FA486019-DC4A-42F6-AF07-703B0DAFCB5C}">
                <a16:creationId xmlns:a16="http://schemas.microsoft.com/office/drawing/2010/main" id="{6A3DE0BE-47F4-467C-A262-E0764E6AF22E}"/>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6">
            <a:extLst>
              <a:ext uri="{1FA0B2AD-D987-404D-97F3-ECF09D4915D9}">
                <a16:creationId xmlns:a16="http://schemas.microsoft.com/office/drawing/2010/main" id="{69676F64-58AB-4E94-A3FF-51BF71DB9BFA}"/>
              </a:ext>
            </a:extLst>
          </p:cNvPr>
          <p:cNvPicPr/>
          <p:nvPr/>
        </p:nvPicPr>
        <p:blipFill>
          <a:blip r:embed="rId2"/>
          <a:stretch>
            <a:fillRect/>
          </a:stretch>
        </p:blipFill>
        <p:spPr>
          <a:xfrm rot="0">
            <a:off x="1666875" y="6467474"/>
            <a:ext cx="76200" cy="177800"/>
          </a:xfrm>
          <a:prstGeom prst="rect">
            <a:avLst/>
          </a:prstGeom>
          <a:noFill/>
        </p:spPr>
      </p:pic>
      <p:sp>
        <p:nvSpPr>
          <p:cNvPr id="6" name="object 7">
            <a:extLst>
              <a:ext uri="{AF049018-07B6-4FC9-849F-87DB8692224D}">
                <a16:creationId xmlns:a16="http://schemas.microsoft.com/office/drawing/2010/main" id="{57B8C587-E3E6-406D-B22B-72BA93A075EF}"/>
              </a:ext>
            </a:extLst>
          </p:cNvPr>
          <p:cNvSpPr>
            <a:spLocks noGrp="true"/>
          </p:cNvSpPr>
          <p:nvPr>
            <p:ph type="title"/>
          </p:nvPr>
        </p:nvSpPr>
        <p:spPr>
          <a:xfrm rot="0">
            <a:off x="755331" y="385444"/>
            <a:ext cx="2437130" cy="1461135"/>
          </a:xfrm>
          <a:prstGeom prst="rect">
            <a:avLst/>
          </a:prstGeom>
        </p:spPr>
        <p:txBody>
          <a:bodyPr bIns="0" lIns="0" rIns="0" rtlCol="0" tIns="13335" vert="horz" wrap="square">
            <a:spAutoFit/>
          </a:bodyPr>
          <a:lstStyle/>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7" name="object 9">
            <a:extLst>
              <a:ext uri="{B0E9607E-F084-45C7-9501-60747B253E84}">
                <a16:creationId xmlns:a16="http://schemas.microsoft.com/office/drawing/2010/main" id="{A3F886E2-B800-4F68-BB11-82560B380F0D}"/>
              </a:ext>
            </a:extLst>
          </p:cNvPr>
          <p:cNvSpPr txBox="1"/>
          <p:nvPr/>
        </p:nvSpPr>
        <p:spPr>
          <a:xfrm rot="0">
            <a:off x="11277217" y="6473337"/>
            <a:ext cx="228600" cy="191770"/>
          </a:xfrm>
          <a:prstGeom prst="rect">
            <a:avLst/>
          </a:prstGeom>
        </p:spPr>
        <p:txBody>
          <a:bodyPr bIns="0" lIns="0" rIns="0" rtlCol="0" tIns="6985" vert="horz" wrap="square">
            <a:spAutoFit/>
          </a:bodyPr>
          <a:lstStyle/>
          <a:p>
            <a:pPr marL="38100">
              <a:lnSpc>
                <a:spcPct val="100000"/>
              </a:lnSpc>
              <a:spcBef>
                <a:spcPts val="55"/>
              </a:spcBef>
            </a:pPr>
            <a:fld id="{A1B6D085-7871-4D08-AF56-5C62D3943F58}" type="slidenum"/>
            <a:endParaRPr dirty="0" lang="en-US" spc="10" sz="1100">
              <a:solidFill>
                <a:srgbClr val="2d936b"/>
              </a:solidFill>
              <a:latin typeface="Trebuchet MS"/>
            </a:endParaRPr>
          </a:p>
        </p:txBody>
      </p:sp>
      <p:graphicFrame>
        <p:nvGraphicFramePr>
          <p:cNvPr id="8" name="图表 1">
            <a:extLst>
              <a:ext uri="{B860BE4A-940D-438C-A1F6-4A2501401B3C}">
                <a16:creationId xmlns:a16="http://schemas.microsoft.com/office/drawing/2010/main" id="{B7DCA802-20C8-47CD-B4CE-937E32247CE3}"/>
              </a:ext>
            </a:extLst>
          </p:cNvPr>
          <p:cNvGraphicFramePr/>
          <p:nvPr/>
        </p:nvGraphicFramePr>
        <p:xfrm rot="0">
          <a:off x="1339763" y="1847330"/>
          <a:ext cx="8276388" cy="4353678"/>
        </p:xfrm>
        <a:graphic>
          <a:graphicData uri="http://schemas.openxmlformats.org/drawingml/2006/chart">
            <c:chart r:id="rId3"/>
          </a:graphicData>
        </a:graphic>
      </p:graphicFrame>
    </p:spTree>
    <p:extLst>
      <p:ext uri="{F4185AC5-C2F5-4DC5-BA4D-86B4979A40A9}">
        <p14:creationId xmlns:p14="http://schemas.microsoft.com/office/powerpoint/2010/main" val="1725599510932"/>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
            <a:extLst>
              <a:ext uri="{79610C5D-C3A1-4061-8FDC-BE462C11B438}">
                <a16:creationId xmlns:a16="http://schemas.microsoft.com/office/drawing/2010/main" id="{87779034-8E0E-451D-9FCD-E465F9941576}"/>
              </a:ext>
            </a:extLst>
          </p:cNvPr>
          <p:cNvSpPr>
            <a:spLocks noGrp="true"/>
          </p:cNvSpPr>
          <p:nvPr>
            <p:ph type="title"/>
          </p:nvPr>
        </p:nvSpPr>
        <p:spPr/>
        <p:txBody>
          <a:bodyPr rtlCol="0"/>
          <a:lstStyle/>
          <a:p>
            <a:pPr/>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3" name="图表 1">
            <a:extLst>
              <a:ext uri="{B18F377F-B753-4FB0-87FB-8C6722A951E2}">
                <a16:creationId xmlns:a16="http://schemas.microsoft.com/office/drawing/2010/main" id="{03C38024-BC1E-451F-9DE9-F4C4AE9347FB}"/>
              </a:ext>
            </a:extLst>
          </p:cNvPr>
          <p:cNvGraphicFramePr/>
          <p:nvPr/>
        </p:nvGraphicFramePr>
        <p:xfrm rot="0">
          <a:off x="609600" y="1577340"/>
          <a:ext cx="4335780" cy="3095235"/>
        </p:xfrm>
        <a:graphic>
          <a:graphicData uri="http://schemas.openxmlformats.org/drawingml/2006/chart">
            <c:chart r:id="rId2"/>
          </a:graphicData>
        </a:graphic>
      </p:graphicFrame>
    </p:spTree>
    <p:extLst>
      <p:ext uri="{5EBCB2D7-8B7D-490B-9E0B-E15BA8263C10}">
        <p14:creationId xmlns:p14="http://schemas.microsoft.com/office/powerpoint/2010/main" val="1725599510937"/>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62CC5ECF-C91C-4D6B-A7D6-8D60AEF8CC94}">
                <a16:creationId xmlns:a16="http://schemas.microsoft.com/office/drawing/2010/main" id="{E4113A78-3E8B-4EE9-ABAD-83C5F1CBAA33}"/>
              </a:ext>
            </a:extLst>
          </p:cNvPr>
          <p:cNvSpPr>
            <a:spLocks noGrp="true"/>
          </p:cNvSpPr>
          <p:nvPr>
            <p:ph type="title"/>
          </p:nvPr>
        </p:nvSpPr>
        <p:spPr>
          <a:xfrm rot="0">
            <a:off x="755331" y="385444"/>
            <a:ext cx="10681334" cy="723901"/>
          </a:xfrm>
        </p:spPr>
        <p:txBody>
          <a:bodyPr rtlCol="0"/>
          <a:lstStyle/>
          <a:p>
            <a:pPr/>
            <a:r>
              <a:rPr dirty="0" lang="en-US">
                <a:latin typeface="Times New Roman"/>
              </a:rPr>
              <a:t>conclusion</a:t>
            </a:r>
            <a:endParaRPr dirty="0" lang="en-US">
              <a:latin typeface="Times New Roman"/>
            </a:endParaRPr>
          </a:p>
        </p:txBody>
      </p:sp>
      <p:sp>
        <p:nvSpPr>
          <p:cNvPr id="3" name="TextBox 3">
            <a:extLst>
              <a:ext uri="{27F6C2CA-0B7F-4206-905D-D751DA56883C}">
                <a16:creationId xmlns:a16="http://schemas.microsoft.com/office/drawing/2010/main" id="{D43B9BAC-D7CD-49D0-8B9B-01D30B1CA88F}"/>
              </a:ext>
            </a:extLst>
          </p:cNvPr>
          <p:cNvSpPr txBox="1"/>
          <p:nvPr/>
        </p:nvSpPr>
        <p:spPr>
          <a:xfrm rot="0">
            <a:off x="781708" y="1509028"/>
            <a:ext cx="9505291" cy="2225041"/>
          </a:xfrm>
          <a:prstGeom prst="rect">
            <a:avLst/>
          </a:prstGeom>
          <a:noFill/>
        </p:spPr>
        <p:txBody>
          <a:bodyPr rtlCol="0" wrap="square">
            <a:spAutoFit/>
          </a:bodyPr>
          <a:lstStyle/>
          <a:p>
            <a:pPr/>
            <a:r>
              <a:rPr dirty="0" lang="en-IN" sz="2400">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lang="en-IN" sz="2400">
              <a:latin typeface="Times New Roman"/>
            </a:endParaRPr>
          </a:p>
        </p:txBody>
      </p:sp>
    </p:spTree>
    <p:extLst>
      <p:ext uri="{9D38F475-9672-470F-8EFE-DC0E997F107E}">
        <p14:creationId xmlns:p14="http://schemas.microsoft.com/office/powerpoint/2010/main" val="1725599510939"/>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a:extLst>
              <a:ext uri="{737B21E0-3BB2-468C-81E3-4E75BF56845C}">
                <a16:creationId xmlns:a16="http://schemas.microsoft.com/office/drawing/2010/main" id="{F7E654A8-17E9-4206-850C-A131780EB41F}"/>
              </a:ext>
            </a:extLst>
          </p:cNvPr>
          <p:cNvSpPr/>
          <p:nvPr/>
        </p:nvSpPr>
        <p:spPr>
          <a:xfrm flipH="false" flipV="false">
            <a:off x="3270837" y="2724150"/>
            <a:ext cx="4114800" cy="1409700"/>
          </a:xfrm>
          <a:prstGeom prst="rect">
            <a:avLst/>
          </a:prstGeom>
        </p:spPr>
        <p:txBody>
          <a:bodyPr rtlCol="0"/>
          <a:lstStyle/>
          <a:p>
            <a:pPr algn="ctr"/>
            <a:r>
              <a:rPr b="1" dirty="0" lang="en-US" sz="3100">
                <a:latin typeface="+mn-lt"/>
              </a:rPr>
              <a:t>Thank you</a:t>
            </a:r>
            <a:endParaRPr b="1" dirty="0" lang="en-US" sz="3100">
              <a:latin typeface="+mn-lt"/>
            </a:endParaRPr>
          </a:p>
        </p:txBody>
      </p:sp>
    </p:spTree>
    <p:extLst>
      <p:ext uri="{88CBAC99-C372-4761-8FD8-DB4374ADFDDB}">
        <p14:creationId xmlns:p14="http://schemas.microsoft.com/office/powerpoint/2010/main" val="1725599510940"/>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2">
    <p:spTree>
      <p:nvGrpSpPr>
        <p:cNvPr id="1" name=""/>
        <p:cNvGrpSpPr/>
        <p:nvPr/>
      </p:nvGrpSpPr>
      <p:grpSpPr>
        <a:xfrm>
          <a:off x="0" y="0"/>
          <a:ext cx="0" cy="0"/>
          <a:chOff x="0" y="0"/>
          <a:chExt cx="0" cy="0"/>
        </a:xfrm>
      </p:grpSpPr>
      <p:sp>
        <p:nvSpPr>
          <p:cNvPr id="2" name="object 2">
            <a:extLst>
              <a:ext uri="{CE7AED13-58D1-4839-88B0-3E9A88716715}">
                <a16:creationId xmlns:a16="http://schemas.microsoft.com/office/drawing/2010/main" id="{7E07D209-9C09-4CE3-8C30-253D83A47B83}"/>
              </a:ext>
            </a:extLst>
          </p:cNvPr>
          <p:cNvSpPr/>
          <p:nvPr/>
        </p:nvSpPr>
        <p:spPr>
          <a:xfrm rot="0">
            <a:off x="0" y="4825"/>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latin typeface="Times New Roman"/>
              </a:rPr>
              <a:t/>
            </a:r>
            <a:endParaRPr dirty="0" lang="en-US">
              <a:latin typeface="Times New Roman"/>
            </a:endParaRPr>
          </a:p>
        </p:txBody>
      </p:sp>
      <p:grpSp>
        <p:nvGrpSpPr>
          <p:cNvPr id="3" name="object 3">
            <a:extLst>
              <a:ext uri="{C6170D10-2BA3-42DD-9A7B-8FA63EBA78ED}">
                <a16:creationId xmlns:a16="http://schemas.microsoft.com/office/drawing/2010/main" id="{72008A51-5D78-4FF5-9F0C-94F278E58BE7}"/>
              </a:ext>
            </a:extLst>
          </p:cNvPr>
          <p:cNvGrpSpPr/>
          <p:nvPr/>
        </p:nvGrpSpPr>
        <p:grpSpPr>
          <a:xfrm rot="0">
            <a:off x="7443849" y="0"/>
            <a:ext cx="4752975" cy="6863080"/>
            <a:chOff x="7443849" y="0"/>
            <a:chExt cx="4752975" cy="6863080"/>
          </a:xfrm>
        </p:grpSpPr>
        <p:sp>
          <p:nvSpPr>
            <p:cNvPr id="4" name="object 4">
              <a:extLst>
                <a:ext uri="{23DA5EA0-5ADC-490D-9DC2-B80F88F1B230}">
                  <a16:creationId xmlns:a16="http://schemas.microsoft.com/office/drawing/2010/main" id="{E10B2BEE-F081-4778-B45E-090E3EBD1256}"/>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1F75E9C1-BC5F-44C8-9426-B69A428094C5}">
                  <a16:creationId xmlns:a16="http://schemas.microsoft.com/office/drawing/2010/main" id="{800877C3-1DB3-4D30-82F0-813860396C7A}"/>
                </a:ext>
              </a:extLst>
            </p:cNvPr>
            <p:cNvSpPr/>
            <p:nvPr/>
          </p:nvSpPr>
          <p:spPr>
            <a:xfrm rot="0">
              <a:off x="7448611"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2BDBF23A-4772-4109-B65C-556DD59057CC}">
                  <a16:creationId xmlns:a16="http://schemas.microsoft.com/office/drawing/2010/main" id="{2752629C-2FEE-4CCA-9F8C-6CB0FA2670FB}"/>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689F8FDA-770C-496C-BE50-F11D054FBC89}">
                  <a16:creationId xmlns:a16="http://schemas.microsoft.com/office/drawing/2010/main" id="{23533591-C2AB-4C9D-AC9A-B8C3E78B8D82}"/>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8C10CCEB-1489-4427-BC65-EB938548E719}">
                  <a16:creationId xmlns:a16="http://schemas.microsoft.com/office/drawing/2010/main" id="{F82092E4-BFE6-47DD-93D7-85851AB84BD5}"/>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032A7C92-5F41-4DCC-9920-57D046C81A01}">
                  <a16:creationId xmlns:a16="http://schemas.microsoft.com/office/drawing/2010/main" id="{9C194695-2592-4E1A-8F73-8C5661167DEA}"/>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CFA8C600-90ED-46ED-882B-0F140BAFB526}">
                  <a16:creationId xmlns:a16="http://schemas.microsoft.com/office/drawing/2010/main" id="{31C2F9A2-85F1-456B-A4C4-75244342277E}"/>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CCE2B727-6D2F-4C77-B3AD-6F80B4C7DA4D}">
                  <a16:creationId xmlns:a16="http://schemas.microsoft.com/office/drawing/2010/main" id="{69EF3BD9-98D1-46EA-B6A7-5B92FDC2E341}"/>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93F7147B-7FD8-49B8-8114-6B64266CA756}">
                  <a16:creationId xmlns:a16="http://schemas.microsoft.com/office/drawing/2010/main" id="{D8368B61-59A1-43F5-AF0D-A1F9C790505B}"/>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5D6B9154-28C3-41DD-B4CE-B34F0169FE5A}">
                <a16:creationId xmlns:a16="http://schemas.microsoft.com/office/drawing/2010/main" id="{8C32644C-E15A-49A9-A52C-EC84010457DB}"/>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6032374F-6BE0-42C1-8114-4DC69B9E1D85}">
                <a16:creationId xmlns:a16="http://schemas.microsoft.com/office/drawing/2010/main" id="{8F085A0C-999F-429E-9174-16304B5A4996}"/>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15" name="object 15">
            <a:extLst>
              <a:ext uri="{98730A20-A417-4952-8296-DE8717C8C6AF}">
                <a16:creationId xmlns:a16="http://schemas.microsoft.com/office/drawing/2010/main" id="{17710499-7D59-4051-85A1-0ECA9F555760}"/>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16" name="object 16">
            <a:extLst>
              <a:ext uri="{599A521A-D297-4E08-A99B-7D8EC60674D7}">
                <a16:creationId xmlns:a16="http://schemas.microsoft.com/office/drawing/2010/main" id="{2B633B31-E9FE-402C-BF43-44307856D840}"/>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17" name="object 17">
            <a:extLst>
              <a:ext uri="{0DACCE31-02C4-4AEB-BEB8-74A7BC3ED30A}">
                <a16:creationId xmlns:a16="http://schemas.microsoft.com/office/drawing/2010/main" id="{2166EAC9-9FA3-426F-9B43-89BDC585594A}"/>
              </a:ext>
            </a:extLst>
          </p:cNvPr>
          <p:cNvSpPr>
            <a:spLocks noGrp="true"/>
          </p:cNvSpPr>
          <p:nvPr>
            <p:ph type="title"/>
          </p:nvPr>
        </p:nvSpPr>
        <p:spPr>
          <a:xfrm rot="0">
            <a:off x="739775" y="829627"/>
            <a:ext cx="3909695"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85" sz="4250"/>
              <a:t> </a:t>
            </a:r>
            <a:r>
              <a:rPr dirty="0" lang="en-US" spc="25" sz="4250"/>
              <a:t>TITLE</a:t>
            </a:r>
            <a:endParaRPr dirty="0" lang="en-US" spc="25" sz="4250"/>
          </a:p>
        </p:txBody>
      </p:sp>
      <p:grpSp>
        <p:nvGrpSpPr>
          <p:cNvPr id="18" name="object 18">
            <a:extLst>
              <a:ext uri="{5C698E60-2613-456D-B781-0E4C4FB9F2A6}">
                <a16:creationId xmlns:a16="http://schemas.microsoft.com/office/drawing/2010/main" id="{F2C0EAB4-3159-45DB-BE8C-E72DE66ED4ED}"/>
              </a:ext>
            </a:extLst>
          </p:cNvPr>
          <p:cNvGrpSpPr/>
          <p:nvPr/>
        </p:nvGrpSpPr>
        <p:grpSpPr>
          <a:xfrm rot="0">
            <a:off x="466725" y="6410325"/>
            <a:ext cx="3705225" cy="295275"/>
            <a:chOff x="466725" y="6410325"/>
            <a:chExt cx="3705225" cy="295275"/>
          </a:xfrm>
        </p:grpSpPr>
        <p:pic>
          <p:nvPicPr>
            <p:cNvPr id="19" name="object 19">
              <a:extLst>
                <a:ext uri="{B58F673F-61B2-42C1-A46B-6F260BB3A077}">
                  <a16:creationId xmlns:a16="http://schemas.microsoft.com/office/drawing/2010/main" id="{FDD2F07D-4EEA-4C21-A512-12C826B6A93F}"/>
                </a:ext>
              </a:extLst>
            </p:cNvPr>
            <p:cNvPicPr/>
            <p:nvPr/>
          </p:nvPicPr>
          <p:blipFill>
            <a:blip r:embed="rId2"/>
            <a:stretch>
              <a:fillRect/>
            </a:stretch>
          </p:blipFill>
          <p:spPr>
            <a:xfrm rot="0">
              <a:off x="676275" y="6467474"/>
              <a:ext cx="2143125" cy="200025"/>
            </a:xfrm>
            <a:prstGeom prst="rect">
              <a:avLst/>
            </a:prstGeom>
            <a:noFill/>
          </p:spPr>
        </p:pic>
        <p:pic>
          <p:nvPicPr>
            <p:cNvPr id="20" name="object 20">
              <a:extLst>
                <a:ext uri="{FE072C8C-99AE-452A-AA47-54738ABC672B}">
                  <a16:creationId xmlns:a16="http://schemas.microsoft.com/office/drawing/2010/main" id="{F00519E0-9D52-4BB5-89B8-99BC6621E08D}"/>
                </a:ext>
              </a:extLst>
            </p:cNvPr>
            <p:cNvPicPr/>
            <p:nvPr/>
          </p:nvPicPr>
          <p:blipFill>
            <a:blip r:embed="rId3"/>
            <a:stretch>
              <a:fillRect/>
            </a:stretch>
          </p:blipFill>
          <p:spPr>
            <a:xfrm rot="0">
              <a:off x="466725" y="6410325"/>
              <a:ext cx="3705225" cy="295275"/>
            </a:xfrm>
            <a:prstGeom prst="rect">
              <a:avLst/>
            </a:prstGeom>
            <a:noFill/>
          </p:spPr>
        </p:pic>
      </p:grpSp>
      <p:sp>
        <p:nvSpPr>
          <p:cNvPr id="21" name="object 22">
            <a:extLst>
              <a:ext uri="{2717CD96-3180-47C9-8408-3086E0B7FC1E}">
                <a16:creationId xmlns:a16="http://schemas.microsoft.com/office/drawing/2010/main" id="{7A3124FD-FCD9-4497-AA4F-D87B936AD639}"/>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3B3A2653-30BE-4465-BFC8-C73009351844}" type="slidenum"/>
            <a:endParaRPr dirty="0" lang="en-US" spc="10"/>
          </a:p>
        </p:txBody>
      </p:sp>
      <p:sp>
        <p:nvSpPr>
          <p:cNvPr id="22" name="TextBox 22">
            <a:extLst>
              <a:ext uri="{468EA0B5-9749-44BA-84D0-14F7673B441F}">
                <a16:creationId xmlns:a16="http://schemas.microsoft.com/office/drawing/2010/main" id="{2205DD87-5415-481F-B92A-9DC7129AFEBC}"/>
              </a:ext>
            </a:extLst>
          </p:cNvPr>
          <p:cNvSpPr txBox="1"/>
          <p:nvPr/>
        </p:nvSpPr>
        <p:spPr>
          <a:xfrm rot="0">
            <a:off x="1217522" y="2123271"/>
            <a:ext cx="8593229" cy="2072640"/>
          </a:xfrm>
          <a:prstGeom prst="rect">
            <a:avLst/>
          </a:prstGeom>
          <a:noFill/>
        </p:spPr>
        <p:txBody>
          <a:bodyPr rtlCol="0" wrap="square">
            <a:spAutoFit/>
          </a:bodyPr>
          <a:lstStyle/>
          <a:p>
            <a:pPr/>
            <a:r>
              <a:rPr b="1" dirty="0" lang="en-US" sz="4400">
                <a:solidFill>
                  <a:srgbClr val="0f0f0f"/>
                </a:solidFill>
                <a:latin typeface="Times New Roman"/>
              </a:rPr>
              <a:t>Employee Performance Analysis using Excel:</a:t>
            </a:r>
          </a:p>
          <a:p>
            <a:pPr/>
            <a:r>
              <a:rPr b="1" dirty="0" lang="en-US" sz="4400">
                <a:solidFill>
                  <a:srgbClr val="0f0f0f"/>
                </a:solidFill>
                <a:latin typeface="Times New Roman"/>
              </a:rPr>
              <a:t>SCORE BASED APPROACH</a:t>
            </a:r>
            <a:endParaRPr b="1" dirty="0" lang="en-US" sz="4400">
              <a:solidFill>
                <a:srgbClr val="0f0f0f"/>
              </a:solidFill>
              <a:latin typeface="Times New Roman"/>
            </a:endParaRPr>
          </a:p>
        </p:txBody>
      </p:sp>
    </p:spTree>
    <p:extLst>
      <p:ext uri="{3808EAC4-2F32-4D41-AED2-76D86657EE8D}">
        <p14:creationId xmlns:p14="http://schemas.microsoft.com/office/powerpoint/2010/main" val="1725599510908"/>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3">
    <p:spTree>
      <p:nvGrpSpPr>
        <p:cNvPr id="1" name=""/>
        <p:cNvGrpSpPr/>
        <p:nvPr/>
      </p:nvGrpSpPr>
      <p:grpSpPr>
        <a:xfrm>
          <a:off x="0" y="0"/>
          <a:ext cx="0" cy="0"/>
          <a:chOff x="0" y="0"/>
          <a:chExt cx="0" cy="0"/>
        </a:xfrm>
      </p:grpSpPr>
      <p:sp>
        <p:nvSpPr>
          <p:cNvPr id="2" name="object 2">
            <a:extLst>
              <a:ext uri="{63C46659-56CD-4692-AC5E-DBAD022B78D8}">
                <a16:creationId xmlns:a16="http://schemas.microsoft.com/office/drawing/2010/main" id="{ECDC9F85-665B-40BD-A0EE-EBFD9D719F7E}"/>
              </a:ext>
            </a:extLst>
          </p:cNvPr>
          <p:cNvSpPr/>
          <p:nvPr/>
        </p:nvSpPr>
        <p:spPr>
          <a:xfrm rot="0">
            <a:off x="-76200" y="28579"/>
            <a:ext cx="12481712"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75CC2B54-CC59-432B-8C66-B5DF80D46780}">
                <a16:creationId xmlns:a16="http://schemas.microsoft.com/office/drawing/2010/main" id="{7EB8A85F-711D-4D1E-9322-20D7C70DAFEB}"/>
              </a:ext>
            </a:extLst>
          </p:cNvPr>
          <p:cNvGrpSpPr/>
          <p:nvPr/>
        </p:nvGrpSpPr>
        <p:grpSpPr>
          <a:xfrm rot="0">
            <a:off x="7443849" y="0"/>
            <a:ext cx="4752975" cy="6863080"/>
            <a:chOff x="7443849" y="0"/>
            <a:chExt cx="4752975" cy="6863080"/>
          </a:xfrm>
        </p:grpSpPr>
        <p:sp>
          <p:nvSpPr>
            <p:cNvPr id="4" name="object 4">
              <a:extLst>
                <a:ext uri="{5BB9E3C1-58DC-46C0-8522-607E42590E1F}">
                  <a16:creationId xmlns:a16="http://schemas.microsoft.com/office/drawing/2010/main" id="{F160E51F-FD06-4450-8A2A-E89BB6DECBE0}"/>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F0392B15-B925-4647-941D-CECD351562BF}">
                  <a16:creationId xmlns:a16="http://schemas.microsoft.com/office/drawing/2010/main" id="{E442C037-8DE1-4A39-9FD8-C970432535FC}"/>
                </a:ext>
              </a:extLst>
            </p:cNvPr>
            <p:cNvSpPr/>
            <p:nvPr/>
          </p:nvSpPr>
          <p:spPr>
            <a:xfrm rot="0">
              <a:off x="7448611"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7F73DBFA-BD63-47FE-96EC-ECAAF2C0781B}">
                  <a16:creationId xmlns:a16="http://schemas.microsoft.com/office/drawing/2010/main" id="{8A61E012-F33B-4444-9056-2E6CE9695F70}"/>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E8D7727E-D406-4B42-A8B0-DA717EF4D708}">
                  <a16:creationId xmlns:a16="http://schemas.microsoft.com/office/drawing/2010/main" id="{5BA75359-18DF-4F55-A5BE-411E83D5C449}"/>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34076C0D-D7B1-4C41-83BD-5C2CEFB544D5}">
                  <a16:creationId xmlns:a16="http://schemas.microsoft.com/office/drawing/2010/main" id="{A0D5ED31-5A74-43E5-9334-C7E68D085074}"/>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0F0EDC33-C521-4A2A-89D7-D4DC76CE81CB}">
                  <a16:creationId xmlns:a16="http://schemas.microsoft.com/office/drawing/2010/main" id="{3759822F-200D-45BE-AA29-D53045A3D947}"/>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47A5A6E4-AB46-4F4D-92B6-5E9F41F1BD98}">
                  <a16:creationId xmlns:a16="http://schemas.microsoft.com/office/drawing/2010/main" id="{F94C1885-BF23-4633-B485-F71DBE34014D}"/>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92689126-62CE-4733-B770-DF2358B0953C}">
                  <a16:creationId xmlns:a16="http://schemas.microsoft.com/office/drawing/2010/main" id="{CC43F76C-A1FA-4CA3-B354-92DD27DA4547}"/>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CEF0C116-A762-4765-B07E-3B41E97B0F21}">
                  <a16:creationId xmlns:a16="http://schemas.microsoft.com/office/drawing/2010/main" id="{23C40EC1-A224-42A8-84D1-2DC5669AB4B6}"/>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3C1EF5CE-C6CB-4E5E-B324-EC156B268301}">
                <a16:creationId xmlns:a16="http://schemas.microsoft.com/office/drawing/2010/main" id="{39E99831-33F2-4581-BEC4-4FFD8338FF29}"/>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9312F76B-C134-4BA9-8DEB-E1C0186890F0}">
                <a16:creationId xmlns:a16="http://schemas.microsoft.com/office/drawing/2010/main" id="{900E5A1A-3EEF-431D-B2AC-FFD3C002CF37}"/>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5" name="object 15">
            <a:extLst>
              <a:ext uri="{6EBD35CE-CE04-4F28-BB3C-700EA88B1F3B}">
                <a16:creationId xmlns:a16="http://schemas.microsoft.com/office/drawing/2010/main" id="{FC8DC114-F46E-4DCD-A47A-25E056AE4851}"/>
              </a:ext>
            </a:extLst>
          </p:cNvPr>
          <p:cNvSpPr/>
          <p:nvPr/>
        </p:nvSpPr>
        <p:spPr>
          <a:xfrm rot="0">
            <a:off x="7362825" y="447675"/>
            <a:ext cx="361950" cy="361950"/>
          </a:xfrm>
          <a:custGeom>
            <a:avLst/>
            <a:gdLst/>
            <a:ahLst/>
            <a:cxnLst/>
            <a:rect b="b" l="0" r="r" t="0"/>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lstStyle/>
          <a:p>
            <a:pPr/>
            <a:r>
              <a:rPr dirty="0" lang="en-US"/>
              <a:t/>
            </a:r>
            <a:endParaRPr dirty="0" lang="en-US"/>
          </a:p>
        </p:txBody>
      </p:sp>
      <p:sp>
        <p:nvSpPr>
          <p:cNvPr id="16" name="object 16">
            <a:extLst>
              <a:ext uri="{2E3BBBDD-9211-4D47-B3DD-96D4CF78047D}">
                <a16:creationId xmlns:a16="http://schemas.microsoft.com/office/drawing/2010/main" id="{BB98BE25-E58C-4C80-871F-3AC47D38B260}"/>
              </a:ext>
            </a:extLst>
          </p:cNvPr>
          <p:cNvSpPr/>
          <p:nvPr/>
        </p:nvSpPr>
        <p:spPr>
          <a:xfrm rot="0">
            <a:off x="11010900" y="5610225"/>
            <a:ext cx="647700" cy="647700"/>
          </a:xfrm>
          <a:custGeom>
            <a:avLst/>
            <a:gdLst/>
            <a:ahLst/>
            <a:cxnLst/>
            <a:rect b="b" l="0" r="r" t="0"/>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lstStyle/>
          <a:p>
            <a:pPr/>
            <a:r>
              <a:rPr dirty="0" lang="en-US"/>
              <a:t/>
            </a:r>
            <a:endParaRPr dirty="0" lang="en-US"/>
          </a:p>
        </p:txBody>
      </p:sp>
      <p:pic>
        <p:nvPicPr>
          <p:cNvPr id="17" name="object 17">
            <a:extLst>
              <a:ext uri="{B7A03BFE-C8D4-403F-BEC2-7880E8682E23}">
                <a16:creationId xmlns:a16="http://schemas.microsoft.com/office/drawing/2010/main" id="{61B10420-671C-4A2B-BBF0-F26917108E2A}"/>
              </a:ext>
            </a:extLst>
          </p:cNvPr>
          <p:cNvPicPr/>
          <p:nvPr/>
        </p:nvPicPr>
        <p:blipFill>
          <a:blip r:embed="rId2"/>
          <a:stretch>
            <a:fillRect/>
          </a:stretch>
        </p:blipFill>
        <p:spPr>
          <a:xfrm rot="0">
            <a:off x="10687050" y="6134100"/>
            <a:ext cx="247650" cy="247650"/>
          </a:xfrm>
          <a:prstGeom prst="rect">
            <a:avLst/>
          </a:prstGeom>
          <a:noFill/>
        </p:spPr>
      </p:pic>
      <p:grpSp>
        <p:nvGrpSpPr>
          <p:cNvPr id="18" name="object 18">
            <a:extLst>
              <a:ext uri="{5F86E1B7-3F8D-4C47-AE76-4D2DF3CDDB94}">
                <a16:creationId xmlns:a16="http://schemas.microsoft.com/office/drawing/2010/main" id="{A5C23915-7DA8-4564-B77F-6A693263AD1F}"/>
              </a:ext>
            </a:extLst>
          </p:cNvPr>
          <p:cNvGrpSpPr/>
          <p:nvPr/>
        </p:nvGrpSpPr>
        <p:grpSpPr>
          <a:xfrm rot="0">
            <a:off x="47625" y="3819523"/>
            <a:ext cx="4124325" cy="3009900"/>
            <a:chOff x="47625" y="3819523"/>
            <a:chExt cx="4124325" cy="3009900"/>
          </a:xfrm>
        </p:grpSpPr>
        <p:pic>
          <p:nvPicPr>
            <p:cNvPr id="19" name="object 19">
              <a:extLst>
                <a:ext uri="{80ADF36A-B61F-45CE-8577-F365F30B0CBC}">
                  <a16:creationId xmlns:a16="http://schemas.microsoft.com/office/drawing/2010/main" id="{7CFDF08D-A823-4FC2-BA13-7DF831BC7DDF}"/>
                </a:ext>
              </a:extLst>
            </p:cNvPr>
            <p:cNvPicPr/>
            <p:nvPr/>
          </p:nvPicPr>
          <p:blipFill>
            <a:blip r:embed="rId3"/>
            <a:stretch>
              <a:fillRect/>
            </a:stretch>
          </p:blipFill>
          <p:spPr>
            <a:xfrm rot="0">
              <a:off x="466725" y="6410325"/>
              <a:ext cx="3705225" cy="295275"/>
            </a:xfrm>
            <a:prstGeom prst="rect">
              <a:avLst/>
            </a:prstGeom>
            <a:noFill/>
          </p:spPr>
        </p:pic>
        <p:pic>
          <p:nvPicPr>
            <p:cNvPr id="20" name="object 20">
              <a:extLst>
                <a:ext uri="{70994EE6-198E-47CE-9183-239F6D4088E0}">
                  <a16:creationId xmlns:a16="http://schemas.microsoft.com/office/drawing/2010/main" id="{0640AB5D-C4F8-4AAF-B3A4-88C4BB10DD3C}"/>
                </a:ext>
              </a:extLst>
            </p:cNvPr>
            <p:cNvPicPr/>
            <p:nvPr/>
          </p:nvPicPr>
          <p:blipFill>
            <a:blip r:embed="rId4"/>
            <a:stretch>
              <a:fillRect/>
            </a:stretch>
          </p:blipFill>
          <p:spPr>
            <a:xfrm rot="0">
              <a:off x="47625" y="3819523"/>
              <a:ext cx="1733550" cy="3009898"/>
            </a:xfrm>
            <a:prstGeom prst="rect">
              <a:avLst/>
            </a:prstGeom>
            <a:noFill/>
          </p:spPr>
        </p:pic>
      </p:grpSp>
      <p:sp>
        <p:nvSpPr>
          <p:cNvPr id="21" name="object 21">
            <a:extLst>
              <a:ext uri="{50594D69-8674-43B7-BBBE-E52BE8BD36D4}">
                <a16:creationId xmlns:a16="http://schemas.microsoft.com/office/drawing/2010/main" id="{61046738-8724-4B48-82BA-4BBDE2F48DA0}"/>
              </a:ext>
            </a:extLst>
          </p:cNvPr>
          <p:cNvSpPr>
            <a:spLocks noGrp="true"/>
          </p:cNvSpPr>
          <p:nvPr>
            <p:ph type="title"/>
          </p:nvPr>
        </p:nvSpPr>
        <p:spPr>
          <a:xfrm rot="0">
            <a:off x="739775" y="445388"/>
            <a:ext cx="2357120" cy="1461135"/>
          </a:xfrm>
          <a:prstGeom prst="rect">
            <a:avLst/>
          </a:prstGeom>
        </p:spPr>
        <p:txBody>
          <a:bodyPr bIns="0" lIns="0" rIns="0" rtlCol="0" tIns="13335" vert="horz" wrap="square">
            <a:spAutoFit/>
          </a:bodyPr>
          <a:lstStyle/>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22" name="object 22">
            <a:extLst>
              <a:ext uri="{27C5A0D7-E59C-4D04-8E16-CABE4A6D5CBE}">
                <a16:creationId xmlns:a16="http://schemas.microsoft.com/office/drawing/2010/main" id="{90798BF8-C3D5-456C-8FB0-9B687CFE7137}"/>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9F2E8C73-11E8-4ABC-BAB7-A7A61F29C74C}" type="slidenum"/>
            <a:endParaRPr dirty="0" lang="en-US" spc="10"/>
          </a:p>
        </p:txBody>
      </p:sp>
      <p:sp>
        <p:nvSpPr>
          <p:cNvPr id="23" name="TextBox 22">
            <a:extLst>
              <a:ext uri="{E6288BE1-27FD-4C5F-8B9A-1ACDD0B76248}">
                <a16:creationId xmlns:a16="http://schemas.microsoft.com/office/drawing/2010/main" id="{64B92659-E59A-464A-A002-AC8E1FBF3AB2}"/>
              </a:ext>
            </a:extLst>
          </p:cNvPr>
          <p:cNvSpPr txBox="1"/>
          <p:nvPr/>
        </p:nvSpPr>
        <p:spPr>
          <a:xfrm rot="0">
            <a:off x="2509807" y="1041533"/>
            <a:ext cx="5029200" cy="4282439"/>
          </a:xfrm>
          <a:prstGeom prst="rect">
            <a:avLst/>
          </a:prstGeom>
          <a:noFill/>
        </p:spPr>
        <p:txBody>
          <a:bodyPr rtlCol="0" wrap="square">
            <a:spAutoFit/>
          </a:bodyPr>
          <a:lstStyle/>
          <a:p>
            <a:pPr algn="l"/>
            <a:r>
              <a:rPr b="0" dirty="0" i="0" lang="en-US" sz="2800">
                <a:solidFill>
                  <a:srgbClr val="0d0d0d"/>
                </a:solidFill>
                <a:latin typeface="Times New Roman"/>
              </a:rPr>
              <a:t/>
            </a:r>
          </a:p>
          <a:p>
            <a:pPr algn="l">
              <a:buFont typeface="+mj-lt"/>
              <a:buAutoNum type="arabicPeriod"/>
            </a:pPr>
            <a:r>
              <a:rPr b="0" dirty="0" i="0" lang="en-US" sz="2800">
                <a:solidFill>
                  <a:srgbClr val="0d0d0d"/>
                </a:solidFill>
                <a:latin typeface="Times New Roman"/>
              </a:rPr>
              <a:t>Problem Statement</a:t>
            </a:r>
          </a:p>
          <a:p>
            <a:pPr algn="l">
              <a:buFont typeface="+mj-lt"/>
              <a:buAutoNum type="arabicPeriod"/>
            </a:pPr>
            <a:r>
              <a:rPr b="0" dirty="0" i="0" lang="en-US" sz="2800">
                <a:solidFill>
                  <a:srgbClr val="0d0d0d"/>
                </a:solidFill>
                <a:latin typeface="Times New Roman"/>
              </a:rPr>
              <a:t>Project Overview</a:t>
            </a:r>
          </a:p>
          <a:p>
            <a:pPr algn="l">
              <a:buFont typeface="+mj-lt"/>
              <a:buAutoNum type="arabicPeriod"/>
            </a:pPr>
            <a:r>
              <a:rPr b="0" dirty="0" i="0" lang="en-US" sz="2800">
                <a:solidFill>
                  <a:srgbClr val="0d0d0d"/>
                </a:solidFill>
                <a:latin typeface="Times New Roman"/>
              </a:rPr>
              <a:t>End Users</a:t>
            </a:r>
          </a:p>
          <a:p>
            <a:pPr algn="l">
              <a:buFont typeface="+mj-lt"/>
              <a:buAutoNum type="arabicPeriod"/>
            </a:pPr>
            <a:r>
              <a:rPr b="0" dirty="0" i="0" lang="en-US" sz="2800">
                <a:solidFill>
                  <a:srgbClr val="0d0d0d"/>
                </a:solidFill>
                <a:latin typeface="Times New Roman"/>
              </a:rPr>
              <a:t>Our Solution and Proposition</a:t>
            </a:r>
          </a:p>
          <a:p>
            <a:pPr algn="l">
              <a:buFont typeface="+mj-lt"/>
              <a:buAutoNum type="arabicPeriod"/>
            </a:pPr>
            <a:r>
              <a:rPr dirty="0" lang="en-US" sz="2800">
                <a:solidFill>
                  <a:srgbClr val="0d0d0d"/>
                </a:solidFill>
                <a:latin typeface="Times New Roman"/>
              </a:rPr>
              <a:t>Dataset Description</a:t>
            </a:r>
          </a:p>
          <a:p>
            <a:pPr algn="l">
              <a:buFont typeface="+mj-lt"/>
              <a:buAutoNum type="arabicPeriod"/>
            </a:pPr>
            <a:r>
              <a:rPr b="0" dirty="0" i="0" lang="en-US" sz="2800">
                <a:solidFill>
                  <a:srgbClr val="0d0d0d"/>
                </a:solidFill>
                <a:latin typeface="Times New Roman"/>
              </a:rPr>
              <a:t>Modelling Approach</a:t>
            </a:r>
          </a:p>
          <a:p>
            <a:pPr algn="l">
              <a:buFont typeface="+mj-lt"/>
              <a:buAutoNum type="arabicPeriod"/>
            </a:pPr>
            <a:r>
              <a:rPr b="0" dirty="0" i="0" lang="en-US" sz="2800">
                <a:solidFill>
                  <a:srgbClr val="0d0d0d"/>
                </a:solidFill>
                <a:latin typeface="Times New Roman"/>
              </a:rPr>
              <a:t>Results and </a:t>
            </a:r>
            <a:r>
              <a:rPr dirty="0" lang="en-US" sz="2800">
                <a:solidFill>
                  <a:srgbClr val="0d0d0d"/>
                </a:solidFill>
                <a:latin typeface="Times New Roman"/>
              </a:rPr>
              <a:t>Discussion</a:t>
            </a:r>
          </a:p>
          <a:p>
            <a:pPr algn="l">
              <a:buFont typeface="+mj-lt"/>
              <a:buAutoNum type="arabicPeriod"/>
            </a:pPr>
            <a:r>
              <a:rPr b="0" dirty="0" i="0" lang="en-US" sz="2800">
                <a:solidFill>
                  <a:srgbClr val="0d0d0d"/>
                </a:solidFill>
                <a:latin typeface="Times New Roman"/>
              </a:rPr>
              <a:t>Conclusion</a:t>
            </a:r>
          </a:p>
          <a:p>
            <a:pPr/>
            <a:r>
              <a:rPr dirty="0" lang="en-IN" sz="2800">
                <a:latin typeface="Times New Roman"/>
              </a:rPr>
              <a:t/>
            </a:r>
            <a:endParaRPr dirty="0" lang="en-IN" sz="2800">
              <a:latin typeface="Times New Roman"/>
            </a:endParaRPr>
          </a:p>
        </p:txBody>
      </p:sp>
    </p:spTree>
    <p:extLst>
      <p:ext uri="{9D358742-F4B7-4464-89B3-B5FA7D095F7D}">
        <p14:creationId xmlns:p14="http://schemas.microsoft.com/office/powerpoint/2010/main" val="1725599510911"/>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grpSp>
        <p:nvGrpSpPr>
          <p:cNvPr id="2" name="object 2">
            <a:extLst>
              <a:ext uri="{61D6FE5C-20B5-4744-B34C-18525D8611FE}">
                <a16:creationId xmlns:a16="http://schemas.microsoft.com/office/drawing/2010/main" id="{BBE78241-CDB4-4AF7-83EC-53A820870276}"/>
              </a:ext>
            </a:extLst>
          </p:cNvPr>
          <p:cNvGrpSpPr/>
          <p:nvPr/>
        </p:nvGrpSpPr>
        <p:grpSpPr>
          <a:xfrm rot="0">
            <a:off x="7991474" y="2933700"/>
            <a:ext cx="2762250" cy="3257550"/>
            <a:chOff x="7991474" y="2933700"/>
            <a:chExt cx="2762250" cy="3257550"/>
          </a:xfrm>
        </p:grpSpPr>
        <p:sp>
          <p:nvSpPr>
            <p:cNvPr id="3" name="object 3">
              <a:extLst>
                <a:ext uri="{3DDD2B72-9BAF-42FD-B57C-D2E02F356394}">
                  <a16:creationId xmlns:a16="http://schemas.microsoft.com/office/drawing/2010/main" id="{FB1A6123-590F-4706-B75C-B1773B65AD47}"/>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58D5B8E6-798D-4CD2-B1F9-D42E83785F6F}">
                  <a16:creationId xmlns:a16="http://schemas.microsoft.com/office/drawing/2010/main" id="{8C1ADA5F-963A-4586-8597-70AD159D4C34}"/>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467CE019-902F-4A78-A93B-07D5B7F285B0}">
                  <a16:creationId xmlns:a16="http://schemas.microsoft.com/office/drawing/2010/main" id="{5015CF91-3438-48B0-92EF-2D5887DE3101}"/>
                </a:ext>
              </a:extLst>
            </p:cNvPr>
            <p:cNvPicPr/>
            <p:nvPr/>
          </p:nvPicPr>
          <p:blipFill>
            <a:blip r:embed="rId2"/>
            <a:stretch>
              <a:fillRect/>
            </a:stretch>
          </p:blipFill>
          <p:spPr>
            <a:xfrm rot="0">
              <a:off x="7991474" y="2933700"/>
              <a:ext cx="2762250" cy="3257550"/>
            </a:xfrm>
            <a:prstGeom prst="rect">
              <a:avLst/>
            </a:prstGeom>
            <a:noFill/>
          </p:spPr>
        </p:pic>
      </p:grpSp>
      <p:sp>
        <p:nvSpPr>
          <p:cNvPr id="6" name="object 7">
            <a:extLst>
              <a:ext uri="{C7D34295-31BE-4073-B156-2AAE06E32AB8}">
                <a16:creationId xmlns:a16="http://schemas.microsoft.com/office/drawing/2010/main" id="{FF487E8D-9D7F-43EB-8A7D-34AD1EE01D39}"/>
              </a:ext>
            </a:extLst>
          </p:cNvPr>
          <p:cNvSpPr>
            <a:spLocks noGrp="true"/>
          </p:cNvSpPr>
          <p:nvPr>
            <p:ph type="title"/>
          </p:nvPr>
        </p:nvSpPr>
        <p:spPr>
          <a:xfrm rot="0">
            <a:off x="834072" y="575055"/>
            <a:ext cx="5636894" cy="1261110"/>
          </a:xfrm>
          <a:prstGeom prst="rect">
            <a:avLst/>
          </a:prstGeom>
        </p:spPr>
        <p:txBody>
          <a:bodyPr bIns="0" lIns="0" rIns="0" rtlCol="0" tIns="16510" vert="horz" wrap="square">
            <a:spAutoFit/>
          </a:bodyPr>
          <a:lstStyle/>
          <a:p>
            <a:pPr marL="12700">
              <a:lnSpc>
                <a:spcPct val="100000"/>
              </a:lnSpc>
              <a:spcBef>
                <a:spcPts val="130"/>
              </a:spcBef>
            </a:pPr>
            <a:r>
              <a:rPr dirty="0" lang="en-US" spc="-20" sz="4250"/>
              <a:t>P</a:t>
            </a:r>
            <a:r>
              <a:rPr dirty="0" lang="en-US" spc="15" sz="4250"/>
              <a:t>ROB</a:t>
            </a:r>
            <a:r>
              <a:rPr dirty="0" lang="en-US" spc="55" sz="4250"/>
              <a:t>L</a:t>
            </a:r>
            <a:r>
              <a:rPr dirty="0" lang="en-US" spc="-20" sz="4250"/>
              <a:t>E</a:t>
            </a:r>
            <a:r>
              <a:rPr dirty="0" lang="en-US" spc="20" sz="4250"/>
              <a:t>M</a:t>
            </a:r>
            <a:r>
              <a:rPr dirty="0" lang="en-US" sz="4250"/>
              <a:t/>
            </a:r>
            <a:r>
              <a:rPr dirty="0" lang="en-US" spc="10" sz="4250"/>
              <a:t>S</a:t>
            </a:r>
            <a:r>
              <a:rPr dirty="0" lang="en-US" spc="-370" sz="4250"/>
              <a:t>T</a:t>
            </a:r>
            <a:r>
              <a:rPr dirty="0" lang="en-US" spc="-375" sz="4250"/>
              <a:t>A</a:t>
            </a:r>
            <a:r>
              <a:rPr dirty="0" lang="en-US" spc="15" sz="4250"/>
              <a:t>T</a:t>
            </a:r>
            <a:r>
              <a:rPr dirty="0" lang="en-US" spc="-10" sz="4250"/>
              <a:t>E</a:t>
            </a:r>
            <a:r>
              <a:rPr dirty="0" lang="en-US" spc="-20" sz="4250"/>
              <a:t>ME</a:t>
            </a:r>
            <a:r>
              <a:rPr dirty="0" lang="en-US" spc="10" sz="4250"/>
              <a:t>NT</a:t>
            </a:r>
            <a:endParaRPr dirty="0" lang="en-US" spc="10" sz="4250"/>
          </a:p>
        </p:txBody>
      </p:sp>
      <p:pic>
        <p:nvPicPr>
          <p:cNvPr id="7" name="object 8">
            <a:extLst>
              <a:ext uri="{BDD50315-85CF-4ABA-B67F-6044720A9131}">
                <a16:creationId xmlns:a16="http://schemas.microsoft.com/office/drawing/2010/main" id="{B7BA870E-ACDE-4D3F-A02E-791C8B0E9787}"/>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8DA2ECAF-2533-4C6E-9DE9-F89F6022618B}">
                <a16:creationId xmlns:a16="http://schemas.microsoft.com/office/drawing/2010/main" id="{91793904-6465-4595-9969-EF2148EA6B6F}"/>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597C63CA-C81C-4D77-8732-AA2A52BD3CD5}" type="slidenum"/>
            <a:endParaRPr dirty="0" lang="en-US" spc="10"/>
          </a:p>
        </p:txBody>
      </p:sp>
      <p:sp>
        <p:nvSpPr>
          <p:cNvPr id="9" name="TextBox 10">
            <a:extLst>
              <a:ext uri="{F2AABFB4-1FDD-4147-B2EE-615D62A6B1D0}">
                <a16:creationId xmlns:a16="http://schemas.microsoft.com/office/drawing/2010/main" id="{1C1EA31A-DB17-4A6D-AE26-A49F38E9BDCD}"/>
              </a:ext>
            </a:extLst>
          </p:cNvPr>
          <p:cNvSpPr txBox="1"/>
          <p:nvPr/>
        </p:nvSpPr>
        <p:spPr>
          <a:xfrm flipV="true" rot="0">
            <a:off x="762000" y="2200037"/>
            <a:ext cx="6934200" cy="1958340"/>
          </a:xfrm>
          <a:prstGeom prst="rect">
            <a:avLst/>
          </a:prstGeom>
          <a:noFill/>
        </p:spPr>
        <p:txBody>
          <a:bodyPr rot="10800000" rtlCol="0" wrap="square">
            <a:spAutoFit/>
          </a:bodyPr>
          <a:lstStyle/>
          <a:p>
            <a:pPr/>
            <a:r>
              <a:rPr dirty="0" lang="en-US"/>
              <a:t/>
            </a:r>
          </a:p>
          <a:p>
            <a:pPr/>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extLst>
      <p:ext uri="{6BE48A1B-BE4E-48FD-9324-81EA46FEB07C}">
        <p14:creationId xmlns:p14="http://schemas.microsoft.com/office/powerpoint/2010/main" val="1725599510913"/>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grpSp>
        <p:nvGrpSpPr>
          <p:cNvPr id="2" name="object 2">
            <a:extLst>
              <a:ext uri="{C7BA4206-A5F7-41E4-8887-91885D059960}">
                <a16:creationId xmlns:a16="http://schemas.microsoft.com/office/drawing/2010/main" id="{6B5A527B-8D97-4D59-A4B1-AADA01A523AF}"/>
              </a:ext>
            </a:extLst>
          </p:cNvPr>
          <p:cNvGrpSpPr/>
          <p:nvPr/>
        </p:nvGrpSpPr>
        <p:grpSpPr>
          <a:xfrm rot="0">
            <a:off x="8658225" y="2647950"/>
            <a:ext cx="3533775" cy="3810000"/>
            <a:chOff x="8658225" y="2647950"/>
            <a:chExt cx="3533775" cy="3810000"/>
          </a:xfrm>
        </p:grpSpPr>
        <p:sp>
          <p:nvSpPr>
            <p:cNvPr id="3" name="object 3">
              <a:extLst>
                <a:ext uri="{2F79CEAC-CC6D-4A77-BCBC-CA7F457B13BE}">
                  <a16:creationId xmlns:a16="http://schemas.microsoft.com/office/drawing/2010/main" id="{136651E2-46E0-46ED-A238-DB0ADEC4EAEE}"/>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569E267B-B273-4EE8-A8EA-4CAC305E1053}">
                  <a16:creationId xmlns:a16="http://schemas.microsoft.com/office/drawing/2010/main" id="{7094F88D-C45B-4EBF-94FF-F8C257DB6A52}"/>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73EB2D7F-A1AC-4A33-8F46-A4315AB704D6}">
                  <a16:creationId xmlns:a16="http://schemas.microsoft.com/office/drawing/2010/main" id="{DB072608-3E30-409D-9A16-BAB77C03F411}"/>
                </a:ext>
              </a:extLst>
            </p:cNvPr>
            <p:cNvPicPr/>
            <p:nvPr/>
          </p:nvPicPr>
          <p:blipFill>
            <a:blip r:embed="rId2"/>
            <a:stretch>
              <a:fillRect/>
            </a:stretch>
          </p:blipFill>
          <p:spPr>
            <a:xfrm rot="0">
              <a:off x="8658225" y="2647950"/>
              <a:ext cx="3533775" cy="3810000"/>
            </a:xfrm>
            <a:prstGeom prst="rect">
              <a:avLst/>
            </a:prstGeom>
            <a:noFill/>
          </p:spPr>
        </p:pic>
      </p:grpSp>
      <p:sp>
        <p:nvSpPr>
          <p:cNvPr id="6" name="object 7">
            <a:extLst>
              <a:ext uri="{863C1FC2-2C77-4F8A-94D3-7864EB0C96CC}">
                <a16:creationId xmlns:a16="http://schemas.microsoft.com/office/drawing/2010/main" id="{08DDAD70-122D-418C-AAD3-382E6482B6FB}"/>
              </a:ext>
            </a:extLst>
          </p:cNvPr>
          <p:cNvSpPr>
            <a:spLocks noGrp="true"/>
          </p:cNvSpPr>
          <p:nvPr>
            <p:ph type="title"/>
          </p:nvPr>
        </p:nvSpPr>
        <p:spPr>
          <a:xfrm rot="0">
            <a:off x="739775" y="829627"/>
            <a:ext cx="5263514"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20" sz="4250"/>
              <a:t>OVERVIEW</a:t>
            </a:r>
            <a:endParaRPr dirty="0" lang="en-US" spc="-20" sz="4250"/>
          </a:p>
        </p:txBody>
      </p:sp>
      <p:pic>
        <p:nvPicPr>
          <p:cNvPr id="7" name="object 8">
            <a:extLst>
              <a:ext uri="{31C4E4E9-1575-496D-B4AF-D598CB5AC52D}">
                <a16:creationId xmlns:a16="http://schemas.microsoft.com/office/drawing/2010/main" id="{59C15B8D-5A77-4E0B-945D-53F45A19D543}"/>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D09AAE47-C2D4-491E-B83F-87F2638E9AEE}">
                <a16:creationId xmlns:a16="http://schemas.microsoft.com/office/drawing/2010/main" id="{21603F77-9B79-4A2C-9F1E-88336085AD2F}"/>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D3E00D52-F65B-4D45-914B-5741A5E41A95}" type="slidenum"/>
            <a:endParaRPr dirty="0" lang="en-US" spc="10"/>
          </a:p>
        </p:txBody>
      </p:sp>
      <p:sp>
        <p:nvSpPr>
          <p:cNvPr id="9" name="TextBox 13">
            <a:extLst>
              <a:ext uri="{84C6872A-4ABF-48DB-8FC7-DAFE39EDCE9F}">
                <a16:creationId xmlns:a16="http://schemas.microsoft.com/office/drawing/2010/main" id="{7AE64554-E27D-45F9-9B10-B4E936ABFF9D}"/>
              </a:ext>
            </a:extLst>
          </p:cNvPr>
          <p:cNvSpPr txBox="1"/>
          <p:nvPr/>
        </p:nvSpPr>
        <p:spPr>
          <a:xfrm rot="0">
            <a:off x="739775" y="1676400"/>
            <a:ext cx="8023224" cy="3291839"/>
          </a:xfrm>
          <a:prstGeom prst="rect">
            <a:avLst/>
          </a:prstGeom>
          <a:noFill/>
        </p:spPr>
        <p:txBody>
          <a:bodyPr rtlCol="0" wrap="square">
            <a:spAutoFit/>
          </a:bodyPr>
          <a:lstStyle/>
          <a:p>
            <a:pPr/>
            <a:r>
              <a:rPr dirty="0" lang="en-US"/>
              <a:t>:</a:t>
            </a:r>
          </a:p>
          <a:p>
            <a:pPr/>
            <a:r>
              <a:rPr dirty="0" lang="en-US"/>
              <a:t/>
            </a:r>
          </a:p>
          <a:p>
            <a:pPr/>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extLst>
      <p:ext uri="{C84CF9B0-655C-4E50-A540-C7BB8835B98E}">
        <p14:creationId xmlns:p14="http://schemas.microsoft.com/office/powerpoint/2010/main" val="1725599510915"/>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object 2">
            <a:extLst>
              <a:ext uri="{615FC5DA-4F81-48CC-BBAF-C72958726F04}">
                <a16:creationId xmlns:a16="http://schemas.microsoft.com/office/drawing/2010/main" id="{D37A7632-3B02-40B8-9320-8632123EB75A}"/>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C4E8CE2B-BB5D-4A55-A941-92770FD8584A}">
                <a16:creationId xmlns:a16="http://schemas.microsoft.com/office/drawing/2010/main" id="{13372909-4A45-48F6-B152-1374FE00A3FD}"/>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4" name="object 5">
            <a:extLst>
              <a:ext uri="{A3D330C1-537E-4D41-880A-3DF0CA04C9BF}">
                <a16:creationId xmlns:a16="http://schemas.microsoft.com/office/drawing/2010/main" id="{8248CD6B-8DC6-46E7-A669-E44D8C0A985E}"/>
              </a:ext>
            </a:extLst>
          </p:cNvPr>
          <p:cNvSpPr>
            <a:spLocks noGrp="true"/>
          </p:cNvSpPr>
          <p:nvPr>
            <p:ph type="title"/>
          </p:nvPr>
        </p:nvSpPr>
        <p:spPr>
          <a:xfrm rot="0">
            <a:off x="699452" y="891793"/>
            <a:ext cx="5014595" cy="499110"/>
          </a:xfrm>
          <a:prstGeom prst="rect">
            <a:avLst/>
          </a:prstGeom>
        </p:spPr>
        <p:txBody>
          <a:bodyPr bIns="0" lIns="0" rIns="0" rtlCol="0" tIns="16510" vert="horz" wrap="square">
            <a:spAutoFit/>
          </a:bodyPr>
          <a:lstStyle/>
          <a:p>
            <a:pPr marL="12700">
              <a:lnSpc>
                <a:spcPct val="100000"/>
              </a:lnSpc>
              <a:spcBef>
                <a:spcPts val="130"/>
              </a:spcBef>
            </a:pPr>
            <a:r>
              <a:rPr dirty="0" lang="en-US" spc="25" sz="3200"/>
              <a:t>W</a:t>
            </a:r>
            <a:r>
              <a:rPr dirty="0" lang="en-US" spc="-20" sz="3200"/>
              <a:t>H</a:t>
            </a:r>
            <a:r>
              <a:rPr dirty="0" lang="en-US" spc="20" sz="3200"/>
              <a:t>O</a:t>
            </a:r>
            <a:r>
              <a:rPr dirty="0" lang="en-US" spc="-235" sz="3200"/>
              <a:t> </a:t>
            </a:r>
            <a:r>
              <a:rPr dirty="0" lang="en-US" spc="-10" sz="3200"/>
              <a:t>AR</a:t>
            </a:r>
            <a:r>
              <a:rPr dirty="0" lang="en-US" spc="15" sz="3200"/>
              <a:t>E</a:t>
            </a:r>
            <a:r>
              <a:rPr dirty="0" lang="en-US" spc="-35" sz="3200"/>
              <a:t> </a:t>
            </a:r>
            <a:r>
              <a:rPr dirty="0" lang="en-US" spc="-10" sz="3200"/>
              <a:t>T</a:t>
            </a:r>
            <a:r>
              <a:rPr dirty="0" lang="en-US" spc="-15" sz="3200"/>
              <a:t>H</a:t>
            </a:r>
            <a:r>
              <a:rPr dirty="0" lang="en-US" spc="15" sz="3200"/>
              <a:t>E</a:t>
            </a:r>
            <a:r>
              <a:rPr dirty="0" lang="en-US" spc="-35" sz="3200"/>
              <a:t> </a:t>
            </a:r>
            <a:r>
              <a:rPr dirty="0" lang="en-US" spc="-20" sz="3200"/>
              <a:t>E</a:t>
            </a:r>
            <a:r>
              <a:rPr dirty="0" lang="en-US" spc="30" sz="3200"/>
              <a:t>N</a:t>
            </a:r>
            <a:r>
              <a:rPr dirty="0" lang="en-US" spc="15" sz="3200"/>
              <a:t>D</a:t>
            </a:r>
            <a:r>
              <a:rPr dirty="0" lang="en-US" spc="-45" sz="3200"/>
              <a:t> </a:t>
            </a:r>
            <a:r>
              <a:rPr dirty="0" lang="en-US" sz="3200"/>
              <a:t>U</a:t>
            </a:r>
            <a:r>
              <a:rPr dirty="0" lang="en-US" spc="10" sz="3200"/>
              <a:t>S</a:t>
            </a:r>
            <a:r>
              <a:rPr dirty="0" lang="en-US" spc="-25" sz="3200"/>
              <a:t>E</a:t>
            </a:r>
            <a:r>
              <a:rPr dirty="0" lang="en-US" spc="-10" sz="3200"/>
              <a:t>R</a:t>
            </a:r>
            <a:r>
              <a:rPr dirty="0" lang="en-US" spc="5" sz="3200"/>
              <a:t>S?</a:t>
            </a:r>
            <a:endParaRPr dirty="0" lang="en-US" spc="5" sz="3200"/>
          </a:p>
        </p:txBody>
      </p:sp>
      <p:pic>
        <p:nvPicPr>
          <p:cNvPr id="5" name="object 6">
            <a:extLst>
              <a:ext uri="{4E28F57A-2084-4E6D-B1A1-4DB1E8B22406}">
                <a16:creationId xmlns:a16="http://schemas.microsoft.com/office/drawing/2010/main" id="{992017D5-B55C-4E03-AB72-A915BF400BA6}"/>
              </a:ext>
            </a:extLst>
          </p:cNvPr>
          <p:cNvPicPr/>
          <p:nvPr/>
        </p:nvPicPr>
        <p:blipFill>
          <a:blip r:embed="rId2"/>
          <a:stretch>
            <a:fillRect/>
          </a:stretch>
        </p:blipFill>
        <p:spPr>
          <a:xfrm rot="0">
            <a:off x="723900" y="6172200"/>
            <a:ext cx="2181225" cy="485775"/>
          </a:xfrm>
          <a:prstGeom prst="rect">
            <a:avLst/>
          </a:prstGeom>
          <a:noFill/>
        </p:spPr>
      </p:pic>
      <p:sp>
        <p:nvSpPr>
          <p:cNvPr id="6" name="object 8">
            <a:extLst>
              <a:ext uri="{1ED18747-328E-4170-825C-4DF8F62C3E7F}">
                <a16:creationId xmlns:a16="http://schemas.microsoft.com/office/drawing/2010/main" id="{B938A669-06E0-408F-9A37-BC04A9B7E8A3}"/>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6305366A-EB52-4908-86AC-84223981EDA4}" type="slidenum"/>
            <a:endParaRPr dirty="0" lang="en-US" spc="10"/>
          </a:p>
        </p:txBody>
      </p:sp>
      <p:sp>
        <p:nvSpPr>
          <p:cNvPr id="7" name="TextBox 8">
            <a:extLst>
              <a:ext uri="{F0518CEA-3778-4F2A-AAC1-3454A7D9229E}">
                <a16:creationId xmlns:a16="http://schemas.microsoft.com/office/drawing/2010/main" id="{5AA700CB-1596-44BE-8BEE-07D8793854DE}"/>
              </a:ext>
            </a:extLst>
          </p:cNvPr>
          <p:cNvSpPr txBox="1"/>
          <p:nvPr/>
        </p:nvSpPr>
        <p:spPr>
          <a:xfrm rot="0">
            <a:off x="699452" y="2436135"/>
            <a:ext cx="8278496" cy="1333500"/>
          </a:xfrm>
          <a:prstGeom prst="rect">
            <a:avLst/>
          </a:prstGeom>
          <a:noFill/>
        </p:spPr>
        <p:txBody>
          <a:bodyPr rtlCol="0" wrap="square">
            <a:spAutoFit/>
          </a:bodyPr>
          <a:lstStyle/>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extLst>
      <p:ext uri="{46CAA124-5F78-4F2E-85EE-F9A0433ACC8A}">
        <p14:creationId xmlns:p14="http://schemas.microsoft.com/office/powerpoint/2010/main" val="1725599510917"/>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pic>
        <p:nvPicPr>
          <p:cNvPr id="2" name="object 2">
            <a:extLst>
              <a:ext uri="{A1A7971F-BA66-456D-83B4-D49567844FB0}">
                <a16:creationId xmlns:a16="http://schemas.microsoft.com/office/drawing/2010/main" id="{F1D4D4D6-BB2B-4E04-8412-2FAF02E41BC0}"/>
              </a:ext>
            </a:extLst>
          </p:cNvPr>
          <p:cNvPicPr/>
          <p:nvPr/>
        </p:nvPicPr>
        <p:blipFill>
          <a:blip r:embed="rId2"/>
          <a:stretch>
            <a:fillRect/>
          </a:stretch>
        </p:blipFill>
        <p:spPr>
          <a:xfrm rot="0">
            <a:off x="0" y="1476375"/>
            <a:ext cx="2695573" cy="3248025"/>
          </a:xfrm>
          <a:prstGeom prst="rect">
            <a:avLst/>
          </a:prstGeom>
          <a:noFill/>
        </p:spPr>
      </p:pic>
      <p:sp>
        <p:nvSpPr>
          <p:cNvPr id="3" name="object 6">
            <a:extLst>
              <a:ext uri="{B53550B5-F30C-46FC-839C-941B79AD5F45}">
                <a16:creationId xmlns:a16="http://schemas.microsoft.com/office/drawing/2010/main" id="{514EFE82-8D3C-4D75-904C-7702E26C268E}"/>
              </a:ext>
            </a:extLst>
          </p:cNvPr>
          <p:cNvSpPr>
            <a:spLocks noGrp="true"/>
          </p:cNvSpPr>
          <p:nvPr>
            <p:ph type="title"/>
          </p:nvPr>
        </p:nvSpPr>
        <p:spPr>
          <a:xfrm rot="0">
            <a:off x="533400" y="901065"/>
            <a:ext cx="9763125" cy="546735"/>
          </a:xfrm>
          <a:prstGeom prst="rect">
            <a:avLst/>
          </a:prstGeom>
        </p:spPr>
        <p:txBody>
          <a:bodyPr bIns="0" lIns="0" rIns="0" rtlCol="0" tIns="13335" vert="horz" wrap="square">
            <a:spAutoFit/>
          </a:bodyPr>
          <a:lstStyle/>
          <a:p>
            <a:pPr marL="12700">
              <a:lnSpc>
                <a:spcPct val="100000"/>
              </a:lnSpc>
              <a:spcBef>
                <a:spcPts val="105"/>
              </a:spcBef>
            </a:pPr>
            <a:r>
              <a:rPr dirty="0" lang="en-US" spc="10" sz="3600"/>
              <a:t>O</a:t>
            </a:r>
            <a:r>
              <a:rPr dirty="0" lang="en-US" spc="25" sz="3600"/>
              <a:t>U</a:t>
            </a:r>
            <a:r>
              <a:rPr dirty="0" lang="en-US" sz="3600"/>
              <a:t>R</a:t>
            </a:r>
            <a:r>
              <a:rPr dirty="0" lang="en-US" spc="5" sz="3600"/>
              <a:t> </a:t>
            </a:r>
            <a:r>
              <a:rPr dirty="0" lang="en-US" spc="25" sz="3600"/>
              <a:t>S</a:t>
            </a:r>
            <a:r>
              <a:rPr dirty="0" lang="en-US" spc="10" sz="3600"/>
              <a:t>O</a:t>
            </a:r>
            <a:r>
              <a:rPr dirty="0" lang="en-US" spc="25" sz="3600"/>
              <a:t>LU</a:t>
            </a:r>
            <a:r>
              <a:rPr dirty="0" lang="en-US" spc="-35" sz="3600"/>
              <a:t>T</a:t>
            </a:r>
            <a:r>
              <a:rPr dirty="0" lang="en-US" spc="-30" sz="3600"/>
              <a:t>I</a:t>
            </a:r>
            <a:r>
              <a:rPr dirty="0" lang="en-US" spc="10" sz="3600"/>
              <a:t>O</a:t>
            </a:r>
            <a:r>
              <a:rPr dirty="0" lang="en-US" sz="3600"/>
              <a:t>N</a:t>
            </a:r>
            <a:r>
              <a:rPr dirty="0" lang="en-US" spc="-345" sz="3600"/>
              <a:t> </a:t>
            </a:r>
            <a:r>
              <a:rPr dirty="0" lang="en-US" spc="-35" sz="3600"/>
              <a:t>A</a:t>
            </a:r>
            <a:r>
              <a:rPr dirty="0" lang="en-US" spc="-5" sz="3600"/>
              <a:t>N</a:t>
            </a:r>
            <a:r>
              <a:rPr dirty="0" lang="en-US" sz="3600"/>
              <a:t>D</a:t>
            </a:r>
            <a:r>
              <a:rPr dirty="0" lang="en-US" spc="35" sz="3600"/>
              <a:t> </a:t>
            </a:r>
            <a:r>
              <a:rPr dirty="0" lang="en-US" spc="-30" sz="3600"/>
              <a:t>I</a:t>
            </a:r>
            <a:r>
              <a:rPr dirty="0" lang="en-US" spc="-35" sz="3600"/>
              <a:t>T</a:t>
            </a:r>
            <a:r>
              <a:rPr dirty="0" lang="en-US" sz="3600"/>
              <a:t>S</a:t>
            </a:r>
            <a:r>
              <a:rPr dirty="0" lang="en-US" spc="60" sz="3600"/>
              <a:t> </a:t>
            </a:r>
            <a:r>
              <a:rPr dirty="0" lang="en-US" spc="-295" sz="3600"/>
              <a:t>V</a:t>
            </a:r>
            <a:r>
              <a:rPr dirty="0" lang="en-US" spc="-35" sz="3600"/>
              <a:t>A</a:t>
            </a:r>
            <a:r>
              <a:rPr dirty="0" lang="en-US" spc="25" sz="3600"/>
              <a:t>LU</a:t>
            </a:r>
            <a:r>
              <a:rPr dirty="0" lang="en-US" sz="3600"/>
              <a:t>E</a:t>
            </a:r>
            <a:r>
              <a:rPr dirty="0" lang="en-US" spc="-65" sz="3600"/>
              <a:t> </a:t>
            </a:r>
            <a:r>
              <a:rPr dirty="0" lang="en-US" spc="-15" sz="3600"/>
              <a:t>P</a:t>
            </a:r>
            <a:r>
              <a:rPr dirty="0" lang="en-US" spc="-30" sz="3600"/>
              <a:t>R</a:t>
            </a:r>
            <a:r>
              <a:rPr dirty="0" lang="en-US" spc="10" sz="3600"/>
              <a:t>O</a:t>
            </a:r>
            <a:r>
              <a:rPr dirty="0" lang="en-US" spc="-15" sz="3600"/>
              <a:t>P</a:t>
            </a:r>
            <a:r>
              <a:rPr dirty="0" lang="en-US" spc="10" sz="3600"/>
              <a:t>O</a:t>
            </a:r>
            <a:r>
              <a:rPr dirty="0" lang="en-US" spc="25" sz="3600"/>
              <a:t>S</a:t>
            </a:r>
            <a:r>
              <a:rPr dirty="0" lang="en-US" spc="-30" sz="3600"/>
              <a:t>I</a:t>
            </a:r>
            <a:r>
              <a:rPr dirty="0" lang="en-US" spc="-35" sz="3600"/>
              <a:t>T</a:t>
            </a:r>
            <a:r>
              <a:rPr dirty="0" lang="en-US" spc="-30" sz="3600"/>
              <a:t>I</a:t>
            </a:r>
            <a:r>
              <a:rPr dirty="0" lang="en-US" spc="10" sz="3600"/>
              <a:t>O</a:t>
            </a:r>
            <a:r>
              <a:rPr dirty="0" lang="en-US" sz="3600"/>
              <a:t>N</a:t>
            </a:r>
            <a:endParaRPr dirty="0" lang="en-US" sz="3600"/>
          </a:p>
        </p:txBody>
      </p:sp>
      <p:pic>
        <p:nvPicPr>
          <p:cNvPr id="4" name="object 7">
            <a:extLst>
              <a:ext uri="{DC10AC0D-01C9-4FBE-982F-119441D00E54}">
                <a16:creationId xmlns:a16="http://schemas.microsoft.com/office/drawing/2010/main" id="{415F7780-8792-49E6-8EDB-B77FD8D103E5}"/>
              </a:ext>
            </a:extLst>
          </p:cNvPr>
          <p:cNvPicPr/>
          <p:nvPr/>
        </p:nvPicPr>
        <p:blipFill>
          <a:blip r:embed="rId3"/>
          <a:stretch>
            <a:fillRect/>
          </a:stretch>
        </p:blipFill>
        <p:spPr>
          <a:xfrm rot="0">
            <a:off x="676275" y="6467474"/>
            <a:ext cx="2143125" cy="200025"/>
          </a:xfrm>
          <a:prstGeom prst="rect">
            <a:avLst/>
          </a:prstGeom>
          <a:noFill/>
        </p:spPr>
      </p:pic>
      <p:sp>
        <p:nvSpPr>
          <p:cNvPr id="5" name="object 9">
            <a:extLst>
              <a:ext uri="{87B8199D-90CC-46A8-9249-DB1CAD17D8FB}">
                <a16:creationId xmlns:a16="http://schemas.microsoft.com/office/drawing/2010/main" id="{7EF8676C-9721-4221-8324-4C1FA6E1345C}"/>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27663826-33FF-4F8D-812D-2DB236893DCA}" type="slidenum"/>
            <a:endParaRPr dirty="0" lang="en-US" spc="10"/>
          </a:p>
        </p:txBody>
      </p:sp>
      <p:sp>
        <p:nvSpPr>
          <p:cNvPr id="6" name="TextBox 9">
            <a:extLst>
              <a:ext uri="{00C21B94-FC83-484F-B4CD-B5771920529C}">
                <a16:creationId xmlns:a16="http://schemas.microsoft.com/office/drawing/2010/main" id="{DA198640-E5BC-4709-9502-4AD3B49CADFA}"/>
              </a:ext>
            </a:extLst>
          </p:cNvPr>
          <p:cNvSpPr txBox="1"/>
          <p:nvPr/>
        </p:nvSpPr>
        <p:spPr>
          <a:xfrm rot="0">
            <a:off x="3124200" y="1600200"/>
            <a:ext cx="6934198" cy="2225041"/>
          </a:xfrm>
          <a:prstGeom prst="rect">
            <a:avLst/>
          </a:prstGeom>
          <a:noFill/>
        </p:spPr>
        <p:txBody>
          <a:bodyPr rtlCol="0" wrap="square">
            <a:spAutoFit/>
          </a:bodyPr>
          <a:lstStyle/>
          <a:p>
            <a:pPr/>
            <a:r>
              <a:rPr dirty="0" lang="en-US"/>
              <a:t/>
            </a:r>
          </a:p>
          <a:p>
            <a:pPr/>
            <a:r>
              <a:rPr dirty="0" lang="en-US"/>
              <a:t/>
            </a:r>
          </a:p>
          <a:p>
            <a:pPr/>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extLst>
      <p:ext uri="{38AC0041-C51F-4168-8ED2-4F14BBDF583F}">
        <p14:creationId xmlns:p14="http://schemas.microsoft.com/office/powerpoint/2010/main" val="1725599510919"/>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1">
            <a:extLst>
              <a:ext uri="{B3DFE385-78AD-4F58-81F3-635584F9367E}">
                <a16:creationId xmlns:a16="http://schemas.microsoft.com/office/drawing/2010/main" id="{743E1D3B-ABDC-46DF-843E-2B61A48E040A}"/>
              </a:ext>
            </a:extLst>
          </p:cNvPr>
          <p:cNvSpPr>
            <a:spLocks noGrp="true"/>
          </p:cNvSpPr>
          <p:nvPr>
            <p:ph type="title"/>
          </p:nvPr>
        </p:nvSpPr>
        <p:spPr>
          <a:xfrm rot="0">
            <a:off x="755331" y="385444"/>
            <a:ext cx="10681334" cy="2971800"/>
          </a:xfrm>
        </p:spPr>
        <p:txBody>
          <a:bodyPr rtlCol="0"/>
          <a:lstStyle/>
          <a:p>
            <a:pPr/>
            <a:r>
              <a:rPr dirty="0" lang="en-US"/>
              <a:t>Dataset Description</a:t>
            </a:r>
            <a:br>
              <a:rPr dirty="0" lang="en-US"/>
            </a:br>
            <a:br>
              <a:rPr dirty="0" lang="en-US"/>
            </a:br>
            <a:r>
              <a:rPr dirty="0" lang="en-IN" sz="2000"/>
              <a:t>EMPLOYEE DATASET: KAGGLE</a:t>
            </a:r>
            <a:br>
              <a:rPr dirty="0" lang="en-IN" sz="2000"/>
            </a:br>
            <a:r>
              <a:rPr dirty="0" lang="en-IN" sz="2000"/>
              <a:t>FEATURES: 26</a:t>
            </a:r>
            <a:br>
              <a:rPr dirty="0" lang="en-IN" sz="2000"/>
            </a:br>
            <a:r>
              <a:rPr dirty="0" lang="en-IN" sz="2000"/>
              <a:t>FEATURES TAKEN: 8</a:t>
            </a:r>
            <a:br>
              <a:rPr dirty="0" lang="en-IN" sz="2000"/>
            </a:br>
            <a:r>
              <a:rPr dirty="0" lang="en-IN" sz="2000"/>
              <a:t>FIELD NAMES: BUSINESS UNIT, FIRST NAME, GENDER CODE AND PERFORMANCE SCORE</a:t>
            </a:r>
            <a:br>
              <a:rPr b="0" dirty="0" lang="en-IN" sz="2000">
                <a:latin typeface="Trebuchet MS"/>
              </a:rPr>
            </a:br>
            <a:endParaRPr b="0" dirty="0" lang="en-IN" sz="2000">
              <a:latin typeface="Trebuchet MS"/>
            </a:endParaRPr>
          </a:p>
        </p:txBody>
      </p:sp>
    </p:spTree>
    <p:extLst>
      <p:ext uri="{9EA9644C-1533-4218-BDA2-2470AF114B78}">
        <p14:creationId xmlns:p14="http://schemas.microsoft.com/office/powerpoint/2010/main" val="1725599510920"/>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object 2">
            <a:extLst>
              <a:ext uri="{E689BDAB-6F4B-458D-BD84-DB897A936963}">
                <a16:creationId xmlns:a16="http://schemas.microsoft.com/office/drawing/2010/main" id="{8891CB4A-187E-4A5D-9EF5-60040DB447FD}"/>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5">
            <a:extLst>
              <a:ext uri="{0B45FF17-3423-44C4-B68B-C0A8A10760D5}">
                <a16:creationId xmlns:a16="http://schemas.microsoft.com/office/drawing/2010/main" id="{82194BD1-FD82-4A46-88AC-124D5FF1BEF3}"/>
              </a:ext>
            </a:extLst>
          </p:cNvPr>
          <p:cNvSpPr/>
          <p:nvPr/>
        </p:nvSpPr>
        <p:spPr>
          <a:xfrm flipH="true" rot="0">
            <a:off x="2533650" y="1891261"/>
            <a:ext cx="7162800" cy="3833814"/>
          </a:xfrm>
          <a:custGeom>
            <a:avLst/>
            <a:gdLst/>
            <a:ahLst/>
            <a:cxnLst/>
            <a:rect b="b" l="0" r="r" t="0"/>
            <a:pathLst>
              <a:path h="180975" w="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lstStyle/>
          <a:p>
            <a:pPr/>
            <a:r>
              <a:rPr b="1" dirty="0" lang="en-US" sz="1800">
                <a:latin typeface="+mn-lt"/>
              </a:rPr>
              <a:t>Aggregation</a:t>
            </a:r>
            <a:r>
              <a:rPr dirty="0" lang="en-US" sz="1800"/>
              <a:t>: Our Excel sheet compiles comprehensive employee performance data, segmented by key metrics such as productivity, efficiency, and goal achievement.</a:t>
            </a:r>
          </a:p>
          <a:p>
            <a:pPr/>
            <a:r>
              <a:rPr dirty="0" lang="en-US" sz="1800"/>
              <a:t>  </a:t>
            </a:r>
          </a:p>
          <a:p>
            <a:pPr/>
            <a:r>
              <a:rPr dirty="0" lang="en-US" sz="1800"/>
              <a:t> </a:t>
            </a:r>
            <a:r>
              <a:rPr b="1" dirty="0" lang="en-US" sz="1800">
                <a:latin typeface="+mn-lt"/>
              </a:rPr>
              <a:t>Dynamic Dashboards</a:t>
            </a:r>
            <a:r>
              <a:rPr dirty="0" lang="en-US" sz="1800"/>
              <a:t>: The sheet includes interactive dashboards with real-time filtering options, allowing quick comparisons and insights into individual and team performance trends.</a:t>
            </a:r>
            <a:endParaRPr dirty="0" lang="en-US" sz="1800"/>
          </a:p>
        </p:txBody>
      </p:sp>
      <p:pic>
        <p:nvPicPr>
          <p:cNvPr id="4" name="object 6">
            <a:extLst>
              <a:ext uri="{7DC47F84-0AEC-4805-8CE3-4EF07FC7E76F}">
                <a16:creationId xmlns:a16="http://schemas.microsoft.com/office/drawing/2010/main" id="{9A31AFCC-E525-4B68-9F9D-79276554544D}"/>
              </a:ext>
            </a:extLst>
          </p:cNvPr>
          <p:cNvPicPr/>
          <p:nvPr/>
        </p:nvPicPr>
        <p:blipFill>
          <a:blip r:embed="rId2"/>
          <a:stretch>
            <a:fillRect/>
          </a:stretch>
        </p:blipFill>
        <p:spPr>
          <a:xfrm rot="0">
            <a:off x="66675" y="3597351"/>
            <a:ext cx="2466975" cy="3203497"/>
          </a:xfrm>
          <a:prstGeom prst="rect">
            <a:avLst/>
          </a:prstGeom>
          <a:noFill/>
        </p:spPr>
      </p:pic>
      <p:sp>
        <p:nvSpPr>
          <p:cNvPr id="5" name="object 7">
            <a:extLst>
              <a:ext uri="{AB0858B8-75D9-4749-ABA2-26CB10E363C4}">
                <a16:creationId xmlns:a16="http://schemas.microsoft.com/office/drawing/2010/main" id="{BFFEE9A7-BF62-4AC4-9A57-F7E99B95D762}"/>
              </a:ext>
            </a:extLst>
          </p:cNvPr>
          <p:cNvSpPr>
            <a:spLocks noGrp="true"/>
          </p:cNvSpPr>
          <p:nvPr>
            <p:ph type="title"/>
          </p:nvPr>
        </p:nvSpPr>
        <p:spPr>
          <a:xfrm rot="0">
            <a:off x="755331" y="385444"/>
            <a:ext cx="10681334" cy="758190"/>
          </a:xfrm>
        </p:spPr>
        <p:txBody>
          <a:bodyPr bIns="0" lIns="0" rIns="0" rtlCol="0" tIns="16510" vert="horz" wrap="square">
            <a:spAutoFit/>
          </a:bodyPr>
          <a:lstStyle/>
          <a:p>
            <a:pPr/>
            <a:r>
              <a:rPr dirty="0" lang="en-US"/>
              <a:t>THE "WOW" IN OUR SOLUTION</a:t>
            </a:r>
            <a:endParaRPr dirty="0" lang="en-US"/>
          </a:p>
        </p:txBody>
      </p:sp>
      <p:sp>
        <p:nvSpPr>
          <p:cNvPr id="6" name="object 8">
            <a:extLst>
              <a:ext uri="{F66EC40F-3AED-45C3-8C4F-742FC33C9873}">
                <a16:creationId xmlns:a16="http://schemas.microsoft.com/office/drawing/2010/main" id="{0BE09528-D6B9-4207-B3C3-B55421CEA1C6}"/>
              </a:ext>
            </a:extLst>
          </p:cNvPr>
          <p:cNvSpPr txBox="1"/>
          <p:nvPr/>
        </p:nvSpPr>
        <p:spPr>
          <a:xfrm rot="0">
            <a:off x="11277217" y="6473337"/>
            <a:ext cx="228600" cy="191770"/>
          </a:xfrm>
          <a:prstGeom prst="rect">
            <a:avLst/>
          </a:prstGeom>
        </p:spPr>
        <p:txBody>
          <a:bodyPr bIns="0" lIns="0" rIns="0" rtlCol="0" tIns="6985" vert="horz" wrap="square">
            <a:spAutoFit/>
          </a:bodyPr>
          <a:lstStyle/>
          <a:p>
            <a:pPr marL="38100">
              <a:lnSpc>
                <a:spcPct val="100000"/>
              </a:lnSpc>
              <a:spcBef>
                <a:spcPts val="55"/>
              </a:spcBef>
            </a:pPr>
            <a:fld id="{02064875-D3C2-463F-AD43-97FE3D655334}" type="slidenum"/>
            <a:endParaRPr dirty="0" lang="en-US" spc="10" sz="1100">
              <a:solidFill>
                <a:srgbClr val="2d936b"/>
              </a:solidFill>
              <a:latin typeface="Trebuchet MS"/>
            </a:endParaRPr>
          </a:p>
        </p:txBody>
      </p:sp>
      <p:sp>
        <p:nvSpPr>
          <p:cNvPr id="7" name="TextBox 8">
            <a:extLst>
              <a:ext uri="{2A396440-A85F-4FA5-8F31-BC23E3781A6E}">
                <a16:creationId xmlns:a16="http://schemas.microsoft.com/office/drawing/2010/main" id="{2B2984DC-C61A-4FE9-AE8B-A894395DE72E}"/>
              </a:ext>
            </a:extLst>
          </p:cNvPr>
          <p:cNvSpPr txBox="1"/>
          <p:nvPr/>
        </p:nvSpPr>
        <p:spPr>
          <a:xfrm rot="0">
            <a:off x="2438400" y="2427266"/>
            <a:ext cx="8534017" cy="954107"/>
          </a:xfrm>
          <a:prstGeom prst="rect">
            <a:avLst/>
          </a:prstGeom>
          <a:noFill/>
        </p:spPr>
        <p:txBody>
          <a:bodyPr rtlCol="0" wrap="square">
            <a:spAutoFit/>
          </a:bodyPr>
          <a:lstStyle/>
          <a:p>
            <a:pPr algn="l">
              <a:buFont typeface="Arial"/>
              <a:buChar char="•"/>
            </a:pPr>
            <a:r>
              <a:rPr b="0" dirty="0" i="0" lang="en-US" sz="2800">
                <a:solidFill>
                  <a:srgbClr val="0d0d0d"/>
                </a:solidFill>
                <a:latin typeface="Times New Roman"/>
              </a:rPr>
              <a:t/>
            </a:r>
          </a:p>
          <a:p>
            <a:pPr/>
            <a:r>
              <a:rPr dirty="0" lang="en-IN" sz="2800">
                <a:latin typeface="Times New Roman"/>
              </a:rPr>
              <a:t/>
            </a:r>
            <a:endParaRPr dirty="0" lang="en-IN" sz="2800">
              <a:latin typeface="Times New Roman"/>
            </a:endParaRPr>
          </a:p>
        </p:txBody>
      </p:sp>
    </p:spTree>
    <p:extLst>
      <p:ext uri="{8C118878-6216-4C39-8266-D9318FEA0144}">
        <p14:creationId xmlns:p14="http://schemas.microsoft.com/office/powerpoint/2010/main" val="1725599510922"/>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Override1.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2024-09-03T21:44:42Z</dcterms:created>
  <dcterms:modified xsi:type="dcterms:W3CDTF">2024-09-06T10:41:31Z</dcterms:modified>
</cp:coreProperties>
</file>