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62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9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4.2408530023098398E-2"/>
          <c:y val="4.2599309069033836E-2"/>
          <c:w val="0.83314462681148949"/>
          <c:h val="0.904354039078448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36</c:v>
                </c:pt>
                <c:pt idx="1">
                  <c:v>39</c:v>
                </c:pt>
                <c:pt idx="2">
                  <c:v>39</c:v>
                </c:pt>
                <c:pt idx="3">
                  <c:v>39</c:v>
                </c:pt>
                <c:pt idx="4">
                  <c:v>30</c:v>
                </c:pt>
                <c:pt idx="5">
                  <c:v>34</c:v>
                </c:pt>
                <c:pt idx="6">
                  <c:v>35</c:v>
                </c:pt>
                <c:pt idx="7">
                  <c:v>46</c:v>
                </c:pt>
                <c:pt idx="8">
                  <c:v>41</c:v>
                </c:pt>
                <c:pt idx="9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46-0449-9561-E131BEE7F5A2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24</c:v>
                </c:pt>
                <c:pt idx="1">
                  <c:v>17</c:v>
                </c:pt>
                <c:pt idx="2">
                  <c:v>16</c:v>
                </c:pt>
                <c:pt idx="3">
                  <c:v>20</c:v>
                </c:pt>
                <c:pt idx="4">
                  <c:v>11</c:v>
                </c:pt>
                <c:pt idx="5">
                  <c:v>16</c:v>
                </c:pt>
                <c:pt idx="6">
                  <c:v>23</c:v>
                </c:pt>
                <c:pt idx="7">
                  <c:v>20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46-0449-9561-E131BEE7F5A2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</c:v>
                </c:pt>
                <c:pt idx="1">
                  <c:v>10</c:v>
                </c:pt>
                <c:pt idx="2">
                  <c:v>7</c:v>
                </c:pt>
                <c:pt idx="3">
                  <c:v>11</c:v>
                </c:pt>
                <c:pt idx="4">
                  <c:v>12</c:v>
                </c:pt>
                <c:pt idx="5">
                  <c:v>10</c:v>
                </c:pt>
                <c:pt idx="6">
                  <c:v>13</c:v>
                </c:pt>
                <c:pt idx="7">
                  <c:v>5</c:v>
                </c:pt>
                <c:pt idx="8">
                  <c:v>8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46-0449-9561-E131BEE7F5A2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235</c:v>
                </c:pt>
                <c:pt idx="1">
                  <c:v>234</c:v>
                </c:pt>
                <c:pt idx="2">
                  <c:v>240</c:v>
                </c:pt>
                <c:pt idx="3">
                  <c:v>226</c:v>
                </c:pt>
                <c:pt idx="4">
                  <c:v>251</c:v>
                </c:pt>
                <c:pt idx="5">
                  <c:v>241</c:v>
                </c:pt>
                <c:pt idx="6">
                  <c:v>228</c:v>
                </c:pt>
                <c:pt idx="7">
                  <c:v>233</c:v>
                </c:pt>
                <c:pt idx="8">
                  <c:v>233</c:v>
                </c:pt>
                <c:pt idx="9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46-0449-9561-E131BEE7F5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629952"/>
        <c:axId val="123631488"/>
      </c:barChart>
      <c:catAx>
        <c:axId val="123629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23631488"/>
        <c:crosses val="autoZero"/>
        <c:auto val="1"/>
        <c:lblAlgn val="ctr"/>
        <c:lblOffset val="100"/>
        <c:noMultiLvlLbl val="0"/>
      </c:catAx>
      <c:valAx>
        <c:axId val="123631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36299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0.54712</cdr:x>
      <cdr:y>0.06048</cdr:y>
    </cdr:from>
    <cdr:to>
      <cdr:x>0.66463</cdr:x>
      <cdr:y>0.25403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257676" y="285749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  <cdr:relSizeAnchor xmlns:cdr="http://schemas.openxmlformats.org/drawingml/2006/chartDrawing">
    <cdr:from>
      <cdr:x>0.89106</cdr:x>
      <cdr:y>0.47107</cdr:y>
    </cdr:from>
    <cdr:to>
      <cdr:x>1</cdr:x>
      <cdr:y>0.68223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6934200" y="2209800"/>
          <a:ext cx="847724" cy="99060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dirty="0">
              <a:solidFill>
                <a:schemeClr val="accent4"/>
              </a:solidFill>
            </a:rPr>
            <a:t>o</a:t>
          </a:r>
          <a:r>
            <a:rPr lang="en-US" sz="1100" dirty="0">
              <a:solidFill>
                <a:schemeClr val="accent4"/>
              </a:solidFill>
            </a:rPr>
            <a:t>   Very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1"/>
              </a:solidFill>
            </a:rPr>
            <a:t>o  High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2"/>
              </a:solidFill>
            </a:rPr>
            <a:t>o  Medium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dirty="0">
              <a:solidFill>
                <a:schemeClr val="accent3"/>
              </a:solidFill>
            </a:rPr>
            <a:t>o  low</a:t>
          </a:r>
        </a:p>
      </cdr:txBody>
    </cdr:sp>
  </cdr:relSizeAnchor>
  <cdr:relSizeAnchor xmlns:cdr="http://schemas.openxmlformats.org/drawingml/2006/chartDrawing">
    <cdr:from>
      <cdr:x>0.8825</cdr:x>
      <cdr:y>0.27614</cdr:y>
    </cdr:from>
    <cdr:to>
      <cdr:x>1</cdr:x>
      <cdr:y>0.47107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867525" y="12954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3314150"/>
            <a:ext cx="9982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/>
              <a:t>DHANA LAKSHMI.V</a:t>
            </a:r>
            <a:endParaRPr lang="en-US" sz="2400" dirty="0"/>
          </a:p>
          <a:p>
            <a:r>
              <a:rPr lang="en-US" sz="2400" dirty="0"/>
              <a:t>REGISTER NO: 312200</a:t>
            </a:r>
            <a:r>
              <a:rPr lang="en-GB" sz="2400" dirty="0"/>
              <a:t>729,</a:t>
            </a:r>
            <a:r>
              <a:rPr lang="en-US" sz="2400" dirty="0"/>
              <a:t> </a:t>
            </a:r>
            <a:r>
              <a:rPr lang="en-GB" sz="2400" dirty="0"/>
              <a:t>115</a:t>
            </a:r>
            <a:endParaRPr lang="en-US" sz="2400" dirty="0"/>
          </a:p>
          <a:p>
            <a:r>
              <a:rPr lang="en-US" sz="2400" dirty="0"/>
              <a:t>DEPARTMENT: III B.COM, COMMERCE</a:t>
            </a:r>
          </a:p>
          <a:p>
            <a:r>
              <a:rPr lang="en-US" sz="2400" dirty="0"/>
              <a:t>COLLEGE: PACHAIYAPPAS COLLEGE FOR MENS, KANCHIPURAM.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39775" y="1143000"/>
            <a:ext cx="7566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Download employee dataset in </a:t>
            </a:r>
            <a:r>
              <a:rPr lang="en-US" dirty="0" err="1"/>
              <a:t>kaggle</a:t>
            </a:r>
            <a:r>
              <a:rPr lang="en-US" dirty="0"/>
              <a:t> platform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Then insert in this dataset to excel</a:t>
            </a:r>
          </a:p>
          <a:p>
            <a:r>
              <a:rPr lang="en-US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data like employee id,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business unit,</a:t>
            </a:r>
          </a:p>
          <a:p>
            <a:r>
              <a:rPr lang="en-US" dirty="0"/>
              <a:t>Gender code, performance </a:t>
            </a:r>
          </a:p>
          <a:p>
            <a:r>
              <a:rPr lang="en-US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missing values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Filter out the missing values</a:t>
            </a:r>
          </a:p>
          <a:p>
            <a:r>
              <a:rPr lang="en-US" dirty="0"/>
              <a:t>Performance level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Identify the employee performance using the IFS formula</a:t>
            </a:r>
          </a:p>
          <a:p>
            <a:r>
              <a:rPr lang="en-US" dirty="0"/>
              <a:t>Summary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Using pivot table to filtering the features</a:t>
            </a:r>
          </a:p>
          <a:p>
            <a:r>
              <a:rPr lang="en-US" dirty="0"/>
              <a:t>Visualization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Insert the column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To visualize the employee performances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214765"/>
              </p:ext>
            </p:extLst>
          </p:nvPr>
        </p:nvGraphicFramePr>
        <p:xfrm>
          <a:off x="914400" y="1524000"/>
          <a:ext cx="7781925" cy="469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19400" y="1295400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 Performance Analysis</a:t>
            </a:r>
            <a:endParaRPr lang="en-IN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1" y="15240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This project conveys, effectively about the performance of an employee</a:t>
            </a:r>
          </a:p>
          <a:p>
            <a:r>
              <a:rPr lang="en-US" dirty="0"/>
              <a:t>for the different trends and categories of an employees Very high, High,</a:t>
            </a:r>
          </a:p>
          <a:p>
            <a:r>
              <a:rPr lang="en-US" dirty="0"/>
              <a:t>Medium, Low Performances for an department wise as well as Gender wise.</a:t>
            </a:r>
          </a:p>
          <a:p>
            <a:r>
              <a:rPr lang="en-US" dirty="0"/>
              <a:t>      The organization can easily analysis the capability of an employee for</a:t>
            </a:r>
          </a:p>
          <a:p>
            <a:r>
              <a:rPr lang="en-US" dirty="0"/>
              <a:t>the help of employee performance analysis….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695450"/>
            <a:ext cx="62388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The need of an performance analysis is increment of an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Employee basis on their performance, which employee works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Effectively in that organization, low performed employees to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Motivate and trained to the experienced faculties and Promotion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Given to the high performed employees. These are the usefulness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of Employee performance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695450"/>
            <a:ext cx="6019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This project conveys Employee performance analysis,</a:t>
            </a:r>
          </a:p>
          <a:p>
            <a:r>
              <a:rPr lang="en-US" dirty="0"/>
              <a:t>Which employee to perform very well, as well as poor in </a:t>
            </a:r>
          </a:p>
          <a:p>
            <a:r>
              <a:rPr lang="en-US" dirty="0"/>
              <a:t>that particular organization to department wise and to identify</a:t>
            </a:r>
          </a:p>
          <a:p>
            <a:r>
              <a:rPr lang="en-US" dirty="0"/>
              <a:t>the trends and patterns of different categories of an employees.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51" y="1695450"/>
            <a:ext cx="6111649" cy="45720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2209800"/>
            <a:ext cx="44711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 formatting – Shade Missing terms</a:t>
            </a:r>
          </a:p>
          <a:p>
            <a:r>
              <a:rPr lang="en-US" dirty="0"/>
              <a:t>Filter – Remove blank</a:t>
            </a:r>
            <a:r>
              <a:rPr lang="en-IN" dirty="0"/>
              <a:t>s</a:t>
            </a:r>
          </a:p>
          <a:p>
            <a:r>
              <a:rPr lang="en-US" dirty="0"/>
              <a:t>Formula – Calculate performance(=IFS)</a:t>
            </a:r>
          </a:p>
          <a:p>
            <a:r>
              <a:rPr lang="en-US" dirty="0"/>
              <a:t>Pivot – Summary</a:t>
            </a:r>
          </a:p>
          <a:p>
            <a:r>
              <a:rPr lang="en-US" dirty="0"/>
              <a:t>Graph – Representing date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4780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dataset = </a:t>
            </a:r>
            <a:r>
              <a:rPr lang="en-US" dirty="0" err="1"/>
              <a:t>Kaggle</a:t>
            </a:r>
            <a:r>
              <a:rPr lang="en-US" dirty="0"/>
              <a:t> platform</a:t>
            </a:r>
          </a:p>
          <a:p>
            <a:r>
              <a:rPr lang="en-US" dirty="0"/>
              <a:t>26 features are there in this dataset</a:t>
            </a:r>
          </a:p>
          <a:p>
            <a:r>
              <a:rPr lang="en-US" dirty="0"/>
              <a:t>I choose to consider only 8 features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695450"/>
            <a:ext cx="345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of performance =IFS formula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391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senthildhana3024@gmail.com</cp:lastModifiedBy>
  <cp:revision>26</cp:revision>
  <dcterms:created xsi:type="dcterms:W3CDTF">2024-03-29T15:07:22Z</dcterms:created>
  <dcterms:modified xsi:type="dcterms:W3CDTF">2024-09-05T09:50:25Z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