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2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1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8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9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9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3941-CFDF-4CD5-8F98-D6DACFF7E6E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9DAE-731A-4502-B9BD-73F6C848E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0713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Nomination for Student Leadership Council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248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2024-2025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8554663" y="221769"/>
            <a:ext cx="3473852" cy="1266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296296" y="321522"/>
            <a:ext cx="1981392" cy="775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576"/>
            <a:ext cx="12191999" cy="1325563"/>
          </a:xfrm>
        </p:spPr>
        <p:txBody>
          <a:bodyPr>
            <a:noAutofit/>
          </a:bodyPr>
          <a:lstStyle/>
          <a:p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List any significant achievements of yours in academics, extra and  co-curricular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0047124" y="5789084"/>
            <a:ext cx="1981392" cy="77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3326" y="1481028"/>
            <a:ext cx="12152811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Academics: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strong CGPA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8.56.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Proficient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, Python , Data Structures 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(MERN).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Awards &amp; Activities: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Prize - CodeFiesta’24.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Prize - TechMagnetz2K25@Hindusthan Institute of Technology.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Bronze Badge –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CodeChef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(150+ problems solved).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Active in hackathons, tech expos, Presentations and leadership events.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Extra-Curricular Activities: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at district level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Throwball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4766" y="44365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3047" y="537252"/>
            <a:ext cx="106186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THANK YOU.!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“</a:t>
            </a:r>
            <a:r>
              <a:rPr kumimoji="0" lang="en-US" alt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to predict the future is to create it.”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considering my nomination. I look forward to contributing, collaborating, and leading our vertical to new heights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..!!</a:t>
            </a:r>
            <a:endParaRPr kumimoji="0" lang="en-US" altLang="en-US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About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Myself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41417"/>
            <a:ext cx="13324114" cy="4500609"/>
          </a:xfrm>
        </p:spPr>
        <p:txBody>
          <a:bodyPr>
            <a:norm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en-US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Role Applied for : Vice President of Computer </a:t>
            </a:r>
            <a:r>
              <a:rPr lang="en-US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Department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en-US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Name : Dhanavarshini PR</a:t>
            </a:r>
          </a:p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lang="en-US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B.E.Computer and Communication Engineering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lang="en-US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of study : 3</a:t>
            </a:r>
            <a:r>
              <a:rPr lang="en-US" spc="-15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Year(2023-2027 Batch)</a:t>
            </a:r>
          </a:p>
          <a:p>
            <a:pPr marL="12700" marR="2059305">
              <a:lnSpc>
                <a:spcPct val="119800"/>
              </a:lnSpc>
              <a:spcBef>
                <a:spcPts val="600"/>
              </a:spcBef>
            </a:pPr>
            <a:r>
              <a:rPr lang="en-US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: dhanavarshinipr@gmail.com</a:t>
            </a:r>
          </a:p>
          <a:p>
            <a:pPr marL="12700" marR="2059305">
              <a:lnSpc>
                <a:spcPct val="119800"/>
              </a:lnSpc>
              <a:spcBef>
                <a:spcPts val="600"/>
              </a:spcBef>
            </a:pPr>
            <a:r>
              <a:rPr lang="en-US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Number : 9791499819</a:t>
            </a:r>
            <a:endParaRPr lang="en-US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9864245" y="155267"/>
            <a:ext cx="1981392" cy="77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1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56"/>
            <a:ext cx="12192000" cy="13255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1.Why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think that you are the best to play the chosen role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3" y="17211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“Leadership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about a title, it’s about impact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.!”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believe I’m the right fit for Vice President because of my initiative-driven mindset, excellent organizational skills, and ability to lead with empathy and clarity.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managed multiple technical and event-driven projects, and my collaborative spirit enables effective team coordination and delivery.</a:t>
            </a:r>
          </a:p>
          <a:p>
            <a:endParaRPr lang="en-IN" dirty="0"/>
          </a:p>
        </p:txBody>
      </p:sp>
      <p:sp>
        <p:nvSpPr>
          <p:cNvPr id="9" name="object 6"/>
          <p:cNvSpPr/>
          <p:nvPr/>
        </p:nvSpPr>
        <p:spPr>
          <a:xfrm>
            <a:off x="10055437" y="5924021"/>
            <a:ext cx="1981392" cy="77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02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371"/>
            <a:ext cx="11353800" cy="13255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your observation in the current status of your vertical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vertical is functioning effectively with active involvement from student leaders.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Seniors are doing a commendable job, empowering their teams and setting a great example.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strong foundation in place, and I would aim to build upon this positive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. Enthusiastic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but limited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structured follow-up after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better coordination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8" name="object 6"/>
          <p:cNvSpPr/>
          <p:nvPr/>
        </p:nvSpPr>
        <p:spPr>
          <a:xfrm>
            <a:off x="10055437" y="5924021"/>
            <a:ext cx="1981392" cy="77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9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0062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would you do to transform your vertical from its current status?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clear step-by-step guidelines for planning and executing events to ensure smooth and consistent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‘Vertical Huddles’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inter-vertical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juniors with learning and leadership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object 6"/>
          <p:cNvSpPr/>
          <p:nvPr/>
        </p:nvSpPr>
        <p:spPr>
          <a:xfrm>
            <a:off x="10072062" y="5857519"/>
            <a:ext cx="1981392" cy="775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034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14507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is your action plan to make your vertical the best 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0055437" y="5789084"/>
            <a:ext cx="1981392" cy="77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2876" y="1371588"/>
            <a:ext cx="11569124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Quarterly goal setting and tracking.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Micro-leadership roles to distribute responsibility.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 feedback &amp; impact analysis system.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Regular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and planning with the President to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ensure alignment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vertical's broader vision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goals.</a:t>
            </a: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Enhanced publicity via posters, social media, and peer channels.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Mentorship model between seniors and juniors.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61257" y="3007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6644"/>
            <a:ext cx="11861074" cy="1325563"/>
          </a:xfrm>
        </p:spPr>
        <p:txBody>
          <a:bodyPr>
            <a:no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lang="en-US" sz="36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role model that you would want to emulate to play  the chosen role effectively? If so, Who and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0038811" y="5815955"/>
            <a:ext cx="1981392" cy="77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6611" y="1922207"/>
            <a:ext cx="1056785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kumimoji="0" lang="en-US" alt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</a:t>
            </a:r>
            <a:r>
              <a:rPr kumimoji="0" lang="en-US" alt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A.P.J. Abdul </a:t>
            </a:r>
            <a:r>
              <a:rPr kumimoji="0" lang="en-US" altLang="en-US" sz="32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Kalam</a:t>
            </a:r>
            <a:endParaRPr lang="en-US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 humility, vision, and dedication to youth empowerment inspire me. He led by example and believed in teamwork and integrity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v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alues I aspire to embody.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3094931"/>
            <a:ext cx="89826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1361"/>
            <a:ext cx="12192000" cy="1304740"/>
          </a:xfrm>
        </p:spPr>
        <p:txBody>
          <a:bodyPr>
            <a:normAutofit fontScale="90000"/>
          </a:bodyPr>
          <a:lstStyle/>
          <a:p>
            <a:r>
              <a:rPr lang="en-US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Outcome you would be able to make to your vertical by  playing the chosen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10055437" y="5789084"/>
            <a:ext cx="1981392" cy="77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1154" y="1496000"/>
            <a:ext cx="83102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Strengthen vertical identity and visibility.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Double student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event planning templates and guides.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Promote a sustainable system for future leaders.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Foster a model leadership eco-system.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6755" y="4233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2943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in your opinion is</a:t>
            </a:r>
            <a:r>
              <a:rPr lang="en-US"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leadership?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inspiring and guiding others with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leader’s role is to create more leaders, communicate with purpose, and take responsibility for the team’s growth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0080375" y="5789084"/>
            <a:ext cx="1981392" cy="77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27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632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Nomination for Student Leadership Council</vt:lpstr>
      <vt:lpstr>                   About Myself</vt:lpstr>
      <vt:lpstr>1.Why do you think that you are the best to play the chosen role?</vt:lpstr>
      <vt:lpstr>2. What is your observation in the current status of your vertical ?</vt:lpstr>
      <vt:lpstr>3. What would you do to transform your vertical from its current status? </vt:lpstr>
      <vt:lpstr>4. What is your action plan to make your vertical the best ? </vt:lpstr>
      <vt:lpstr>5. Do you have any role model that you would want to emulate to play  the chosen role effectively? If so, Who and Why?</vt:lpstr>
      <vt:lpstr>6. What is the Outcome you would be able to make to your vertical by  playing the chosen role? </vt:lpstr>
      <vt:lpstr>7. What in your opinion is leadership? </vt:lpstr>
      <vt:lpstr>8. List any significant achievements of yours in academics, extra and  co-curricular activities.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Nomination for Student Leadership Council</dc:title>
  <dc:creator>nandhu</dc:creator>
  <cp:lastModifiedBy>Microsoft account</cp:lastModifiedBy>
  <cp:revision>14</cp:revision>
  <dcterms:created xsi:type="dcterms:W3CDTF">2024-07-01T00:19:40Z</dcterms:created>
  <dcterms:modified xsi:type="dcterms:W3CDTF">2025-07-01T16:11:36Z</dcterms:modified>
</cp:coreProperties>
</file>