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296" r:id="rId6"/>
    <p:sldId id="306" r:id="rId7"/>
    <p:sldId id="317" r:id="rId8"/>
    <p:sldId id="315" r:id="rId9"/>
    <p:sldId id="294" r:id="rId10"/>
    <p:sldId id="310" r:id="rId11"/>
    <p:sldId id="318" r:id="rId12"/>
    <p:sldId id="316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879" autoAdjust="0"/>
  </p:normalViewPr>
  <p:slideViewPr>
    <p:cSldViewPr snapToGrid="0">
      <p:cViewPr varScale="1">
        <p:scale>
          <a:sx n="63" d="100"/>
          <a:sy n="63" d="100"/>
        </p:scale>
        <p:origin x="8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21csa15@karpagamtech.ac.i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2665" y="2477729"/>
            <a:ext cx="4786670" cy="1594990"/>
          </a:xfrm>
        </p:spPr>
        <p:txBody>
          <a:bodyPr/>
          <a:lstStyle/>
          <a:p>
            <a:r>
              <a:rPr lang="en-US" sz="3600" b="1" i="0" dirty="0">
                <a:solidFill>
                  <a:schemeClr val="tx1"/>
                </a:solidFill>
                <a:effectLst/>
              </a:rPr>
              <a:t>Machine Learning Models for Stock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540125"/>
            <a:ext cx="2999232" cy="622972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DHANAVEL P</a:t>
            </a:r>
          </a:p>
          <a:p>
            <a:r>
              <a:rPr lang="en-US" sz="4400" dirty="0"/>
              <a:t>AU721221104015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1B198-99EC-FA94-E90D-838B910DF0BC}"/>
              </a:ext>
            </a:extLst>
          </p:cNvPr>
          <p:cNvSpPr txBox="1"/>
          <p:nvPr/>
        </p:nvSpPr>
        <p:spPr>
          <a:xfrm>
            <a:off x="4449097" y="4492753"/>
            <a:ext cx="3403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-Leveraging Ridge Regression, Artificial Neural Networks, and LSTM Memory Networks</a:t>
            </a:r>
            <a:endParaRPr lang="en-US" sz="18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pc="-60" dirty="0"/>
              <a:t>THANK YOU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964" y="4075963"/>
            <a:ext cx="4368800" cy="197846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DHANAVEL P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AU721221104015</a:t>
            </a:r>
          </a:p>
          <a:p>
            <a:pPr algn="ctr">
              <a:lnSpc>
                <a:spcPct val="10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III – CSE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KARPAGAM INSTITUTE OF TECHNOLOGY</a:t>
            </a:r>
          </a:p>
          <a:p>
            <a:pPr algn="ctr">
              <a:lnSpc>
                <a:spcPct val="10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COIMBATORE – 641105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Email: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hlinkClick r:id="rId2"/>
              </a:rPr>
              <a:t>21csa15@karpagamtech.ac.in</a:t>
            </a:r>
            <a:endParaRPr lang="en-US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B2D096EC-6C7A-A73F-6AC6-AC7F80B17077}"/>
              </a:ext>
            </a:extLst>
          </p:cNvPr>
          <p:cNvGrpSpPr/>
          <p:nvPr/>
        </p:nvGrpSpPr>
        <p:grpSpPr>
          <a:xfrm>
            <a:off x="10643616" y="5181600"/>
            <a:ext cx="812801" cy="774509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4413121E-D30A-4740-64FD-9ED02411D31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19A1C1E-3E0E-EA60-E379-278456AF3E5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819A74E-6A60-90B8-AA9C-EBBEAC0A07C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315516-A7A6-3DC9-7BF6-CE88E6D8BA59}"/>
              </a:ext>
            </a:extLst>
          </p:cNvPr>
          <p:cNvSpPr txBox="1"/>
          <p:nvPr/>
        </p:nvSpPr>
        <p:spPr>
          <a:xfrm>
            <a:off x="7185940" y="1230209"/>
            <a:ext cx="43688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0" i="0" dirty="0">
                <a:effectLst/>
                <a:latin typeface="+mj-lt"/>
              </a:rPr>
              <a:t>“</a:t>
            </a:r>
          </a:p>
          <a:p>
            <a:pPr algn="ctr"/>
            <a:r>
              <a:rPr lang="en-US" sz="2500" b="0" i="0" dirty="0">
                <a:effectLst/>
                <a:latin typeface="+mj-lt"/>
              </a:rPr>
              <a:t>The key to making money in </a:t>
            </a:r>
          </a:p>
          <a:p>
            <a:pPr algn="ctr"/>
            <a:r>
              <a:rPr lang="en-US" sz="2500" b="0" i="0" dirty="0">
                <a:effectLst/>
                <a:latin typeface="+mj-lt"/>
              </a:rPr>
              <a:t>stocks are not to get scared </a:t>
            </a:r>
          </a:p>
          <a:p>
            <a:pPr algn="ctr"/>
            <a:r>
              <a:rPr lang="en-US" sz="2500" b="0" i="0" dirty="0">
                <a:effectLst/>
                <a:latin typeface="+mj-lt"/>
              </a:rPr>
              <a:t>out of them</a:t>
            </a:r>
          </a:p>
          <a:p>
            <a:pPr algn="ctr"/>
            <a:r>
              <a:rPr lang="en-US" sz="2500" dirty="0">
                <a:latin typeface="+mj-lt"/>
              </a:rPr>
              <a:t>”</a:t>
            </a:r>
          </a:p>
          <a:p>
            <a:pPr algn="ctr"/>
            <a:r>
              <a:rPr lang="en-US" b="1" i="1" dirty="0"/>
              <a:t>~PETER LYNCH</a:t>
            </a:r>
          </a:p>
        </p:txBody>
      </p:sp>
    </p:spTree>
    <p:extLst>
      <p:ext uri="{BB962C8B-B14F-4D97-AF65-F5344CB8AC3E}">
        <p14:creationId xmlns:p14="http://schemas.microsoft.com/office/powerpoint/2010/main" val="78727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Introduction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Problem Statement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Problem Overview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End Users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Solution and Value Proposition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Key Features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Modeling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Results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object 20">
            <a:extLst>
              <a:ext uri="{FF2B5EF4-FFF2-40B4-BE49-F238E27FC236}">
                <a16:creationId xmlns:a16="http://schemas.microsoft.com/office/drawing/2014/main" id="{F4ED4A0C-2493-E218-BDF8-4D97247CD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792" y="364066"/>
            <a:ext cx="5384800" cy="61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0" dirty="0"/>
              <a:t>PROBLEM</a:t>
            </a:r>
            <a:r>
              <a:rPr lang="en-US" sz="4400" dirty="0"/>
              <a:t>	</a:t>
            </a:r>
            <a:r>
              <a:rPr lang="en-US" sz="4400" spc="-75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Predicting stock prices accurately is a challenging task due to the inherent volatility and complexity of financial markets.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Volatility in stock prices.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Complexity in market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Need for accurate predictions for informed decision-making.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0" dirty="0"/>
              <a:t>PROJECT</a:t>
            </a:r>
            <a:r>
              <a:rPr lang="en-US" sz="4400" dirty="0"/>
              <a:t>	</a:t>
            </a:r>
            <a:r>
              <a:rPr lang="en-US" sz="4400" spc="-10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Objective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Develop machine learning models to analyze and predict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Approach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Utilize Ridge Regression, Artificial Neural Networks (ANN), and LSTM Memory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Tools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Python, sci-kit-learn, TensorFlow.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3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WHO</a:t>
            </a:r>
            <a:r>
              <a:rPr lang="en-US" sz="4400" spc="-245" dirty="0"/>
              <a:t> </a:t>
            </a:r>
            <a:r>
              <a:rPr lang="en-US" sz="4400" dirty="0"/>
              <a:t>ARE</a:t>
            </a:r>
            <a:r>
              <a:rPr lang="en-US" sz="4400" spc="-70" dirty="0"/>
              <a:t> </a:t>
            </a:r>
            <a:r>
              <a:rPr lang="en-US" sz="4400" dirty="0"/>
              <a:t>THE</a:t>
            </a:r>
            <a:r>
              <a:rPr lang="en-US" sz="4400" spc="-55" dirty="0"/>
              <a:t> </a:t>
            </a:r>
            <a:r>
              <a:rPr lang="en-US" sz="4400" dirty="0"/>
              <a:t>END</a:t>
            </a:r>
            <a:r>
              <a:rPr lang="en-US" sz="4400" spc="-70" dirty="0"/>
              <a:t> </a:t>
            </a:r>
            <a:r>
              <a:rPr lang="en-US" sz="4400" spc="-10" dirty="0"/>
              <a:t>USERS?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44788-9AC0-72FB-15CB-D30AAB0981CE}"/>
              </a:ext>
            </a:extLst>
          </p:cNvPr>
          <p:cNvSpPr txBox="1"/>
          <p:nvPr/>
        </p:nvSpPr>
        <p:spPr>
          <a:xfrm>
            <a:off x="381000" y="2551836"/>
            <a:ext cx="11430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Investors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Individuals or institutions seeking insights for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Financial Analysts :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Professionals analyzing market trends for strategic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Traders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Individuals involved in buying and selling securities for profit.</a:t>
            </a:r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978408"/>
            <a:ext cx="6391656" cy="1088136"/>
          </a:xfrm>
        </p:spPr>
        <p:txBody>
          <a:bodyPr>
            <a:noAutofit/>
          </a:bodyPr>
          <a:lstStyle/>
          <a:p>
            <a:r>
              <a:rPr lang="en-US" sz="2000" dirty="0"/>
              <a:t>YOUR</a:t>
            </a:r>
            <a:r>
              <a:rPr lang="en-US" sz="2000" spc="-95" dirty="0"/>
              <a:t> </a:t>
            </a:r>
            <a:r>
              <a:rPr lang="en-US" sz="2000" spc="-10" dirty="0"/>
              <a:t>SOLUTION</a:t>
            </a:r>
            <a:r>
              <a:rPr lang="en-US" sz="2000" spc="-345" dirty="0"/>
              <a:t> </a:t>
            </a:r>
            <a:r>
              <a:rPr lang="en-US" sz="2000" dirty="0"/>
              <a:t>AND</a:t>
            </a:r>
            <a:r>
              <a:rPr lang="en-US" sz="2000" spc="-20" dirty="0"/>
              <a:t> </a:t>
            </a:r>
            <a:r>
              <a:rPr lang="en-US" sz="2000" dirty="0"/>
              <a:t>ITS </a:t>
            </a:r>
            <a:r>
              <a:rPr lang="en-US" sz="2000" spc="-20" dirty="0"/>
              <a:t>VALUE</a:t>
            </a:r>
            <a:r>
              <a:rPr lang="en-US" sz="2000" spc="-120" dirty="0"/>
              <a:t> </a:t>
            </a:r>
            <a:r>
              <a:rPr lang="en-US" sz="2000" spc="-10" dirty="0"/>
              <a:t>PROPOSITION</a:t>
            </a:r>
            <a:endParaRPr lang="en-US" sz="2000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9612" y="1961389"/>
            <a:ext cx="5065776" cy="448056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Solution: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446020"/>
            <a:ext cx="5065776" cy="1316737"/>
          </a:xfrm>
        </p:spPr>
        <p:txBody>
          <a:bodyPr>
            <a:normAutofit/>
          </a:bodyPr>
          <a:lstStyle/>
          <a:p>
            <a:pPr lvl="1"/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Utilize machine learning algorithms to analyze historical stock prices data.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Develop predictive models to forecast future stock prices.</a:t>
            </a:r>
            <a:endParaRPr lang="en-US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3757005"/>
            <a:ext cx="5065776" cy="448056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Value Proposition: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306006"/>
            <a:ext cx="5065776" cy="2143956"/>
          </a:xfrm>
        </p:spPr>
        <p:txBody>
          <a:bodyPr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Accurate Predictions: Enable stakeholders to make informed decisions based on reliable forecasts.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Time Efficiency: Automate the analysis process, saving time for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Risk Mitigation: Identify potential risks and opportunities in the market.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017" y="337376"/>
            <a:ext cx="4236249" cy="6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>
            <a:normAutofit/>
          </a:bodyPr>
          <a:lstStyle/>
          <a:p>
            <a:r>
              <a:rPr lang="en-US" sz="3600" dirty="0"/>
              <a:t>THE</a:t>
            </a:r>
            <a:r>
              <a:rPr lang="en-US" sz="3600" spc="20" dirty="0"/>
              <a:t> </a:t>
            </a:r>
            <a:r>
              <a:rPr lang="en-US" sz="3600" dirty="0"/>
              <a:t>WOW</a:t>
            </a:r>
            <a:r>
              <a:rPr lang="en-US" sz="3600" spc="90" dirty="0"/>
              <a:t> </a:t>
            </a:r>
            <a:r>
              <a:rPr lang="en-US" sz="3600" dirty="0"/>
              <a:t>IN YOUR </a:t>
            </a:r>
            <a:r>
              <a:rPr lang="en-US" sz="3600" spc="-10" dirty="0"/>
              <a:t>SOLUTION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37744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The Wow Factor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Comprehensive Analysis: Incorporate various machine learning techniques for a holistic understanding of stock market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Adaptive Learning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Models adapt to changing market conditions for improved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User-Friendly Interface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Intuitive interface for easy interpretation of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>
            <a:normAutofit/>
          </a:bodyPr>
          <a:lstStyle/>
          <a:p>
            <a:r>
              <a:rPr lang="en-US" sz="4000" spc="-10" dirty="0"/>
              <a:t>MODELLING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377440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Ridge Regression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Linear regression technique for capturing linear relationships 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Artificial Neural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Deep learning models for learning complex patterns in stock price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LSTM Memory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Specialized recurrent neural networks for capturing temporal dependencies in sequential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0" dirty="0"/>
              <a:t>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467" y="660400"/>
            <a:ext cx="4368800" cy="5604934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Accuracy Metrics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Evaluate model performance using metrics such as Mean Absolute Error (MAE), Mean Squared Error (MSE), and R-squared.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Visualization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Plot actual vs. predicted stock prices to visualize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Comparison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Compare the performance of different models to identify the most effective approach.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{AD0A5899-1E80-45FF-AEE3-1080A4AE9FA2}tf56410444_win32</Template>
  <TotalTime>39</TotalTime>
  <Words>435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Machine Learning Models for Stock Price Analysis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 </vt:lpstr>
      <vt:lpstr>MODELLING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 for Stock Price Analysis</dc:title>
  <dc:creator>DHANAVEL PERIYASAMY</dc:creator>
  <cp:lastModifiedBy>DHANAVEL PERIYASAMY</cp:lastModifiedBy>
  <cp:revision>1</cp:revision>
  <dcterms:created xsi:type="dcterms:W3CDTF">2024-04-30T12:55:14Z</dcterms:created>
  <dcterms:modified xsi:type="dcterms:W3CDTF">2024-04-30T13:38:02Z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