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9972464"/>
        <c:axId val="539976784"/>
        <c:axId val="0"/>
      </c:bar3DChart>
      <c:catAx>
        <c:axId val="5399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6784"/>
        <c:crosses val="autoZero"/>
        <c:auto val="1"/>
        <c:lblAlgn val="ctr"/>
        <c:lblOffset val="100"/>
        <c:noMultiLvlLbl val="0"/>
      </c:catAx>
      <c:valAx>
        <c:axId val="5399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EMPLOYEES</a:t>
            </a:r>
            <a:r>
              <a:rPr lang="en-US" sz="1000" baseline="0"/>
              <a:t> DEPARTMENT ANALYSIS 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7" name="TextBox 13"/>
          <p:cNvSpPr txBox="1"/>
          <p:nvPr/>
        </p:nvSpPr>
        <p:spPr>
          <a:xfrm>
            <a:off x="2554542" y="3314150"/>
            <a:ext cx="86106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DHANALAKSHMI.G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</a:t>
            </a:r>
            <a:r>
              <a:rPr sz="2400" lang="en-US" smtClean="0"/>
              <a:t>: 312212780(unm14512022g31)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7726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755332" y="1237212"/>
          <a:ext cx="8012584" cy="444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0" y="595950"/>
          <a:ext cx="9676354" cy="566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7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838200" y="1437426"/>
            <a:ext cx="8389534" cy="5262979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r>
              <a:rPr b="1" dirty="0" sz="2400" lang="en-US"/>
              <a:t>Analyzing Departmental Resource </a:t>
            </a:r>
            <a:r>
              <a:rPr b="1" dirty="0" sz="2400" lang="en-US" smtClean="0"/>
              <a:t>Allocation:</a:t>
            </a:r>
          </a:p>
          <a:p>
            <a:endParaRPr b="1" dirty="0" sz="2400" lang="en-US"/>
          </a:p>
          <a:p>
            <a:r>
              <a:rPr b="1" dirty="0" sz="2400" lang="en-US"/>
              <a:t>Objective:</a:t>
            </a:r>
            <a:r>
              <a:rPr dirty="0" sz="2400" lang="en-US"/>
              <a:t> Analyze resource allocation and identify areas for improvement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Expected Outcomes:</a:t>
            </a:r>
            <a:r>
              <a:rPr dirty="0" sz="2400" lang="en-US"/>
              <a:t> Understanding of resource allocation, identification of optimization areas, and actionable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6" name="TextBox 10"/>
          <p:cNvSpPr txBox="1"/>
          <p:nvPr/>
        </p:nvSpPr>
        <p:spPr>
          <a:xfrm>
            <a:off x="457200" y="1524000"/>
            <a:ext cx="9282112" cy="4893647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Analyzing </a:t>
            </a:r>
            <a:r>
              <a:rPr b="1" dirty="0" sz="2400" lang="en-US"/>
              <a:t>Departmental Resource </a:t>
            </a:r>
            <a:r>
              <a:rPr b="1" dirty="0" sz="2400" lang="en-US" smtClean="0"/>
              <a:t>Allocation:</a:t>
            </a:r>
            <a:endParaRPr b="1" dirty="0" sz="2400" lang="en-US"/>
          </a:p>
          <a:p>
            <a:endParaRPr b="1" dirty="0" sz="2400" lang="en-US" smtClean="0"/>
          </a:p>
          <a:p>
            <a:r>
              <a:rPr b="1" dirty="0" sz="2400" lang="en-US" smtClean="0"/>
              <a:t>Purpose</a:t>
            </a:r>
            <a:r>
              <a:rPr b="1" dirty="0" sz="2400" lang="en-US"/>
              <a:t>:</a:t>
            </a:r>
            <a:r>
              <a:rPr dirty="0" sz="2400" lang="en-US"/>
              <a:t> Optimize resource allocation for improved efficiency.</a:t>
            </a:r>
          </a:p>
          <a:p>
            <a:r>
              <a:rPr b="1" dirty="0" sz="2400" lang="en-US"/>
              <a:t>Goals:</a:t>
            </a:r>
            <a:r>
              <a:rPr dirty="0" sz="2400" lang="en-US"/>
              <a:t> Identify imbalances, assess efficiency, and develop recommendations.</a:t>
            </a:r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recommendations.</a:t>
            </a:r>
          </a:p>
          <a:p>
            <a:r>
              <a:rPr b="1" dirty="0" sz="2400" lang="en-US"/>
              <a:t>Methodology:</a:t>
            </a:r>
            <a:r>
              <a:rPr dirty="0" sz="2400" lang="en-US"/>
              <a:t> Data collection, analysis, comparison, assessment, and recommendation development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final report/presentation.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2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8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0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2024-08-30T05:09:21Z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e9d7ec662b7b432ca6bccfc7bd05ec0b</vt:lpwstr>
  </property>
</Properties>
</file>