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63DA-B761-4731-A724-3C5B9A2625A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59CB-5065-4524-9F8E-EA4CA02848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An Introduction to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Junit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Mockito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000372"/>
            <a:ext cx="7715304" cy="26384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JUn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643314"/>
            <a:ext cx="3143272" cy="1571636"/>
          </a:xfrm>
          <a:prstGeom prst="rect">
            <a:avLst/>
          </a:prstGeom>
        </p:spPr>
      </p:pic>
      <p:pic>
        <p:nvPicPr>
          <p:cNvPr id="5" name="Picture 4" descr="Mocki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643314"/>
            <a:ext cx="2714644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Parameterized Test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parameterized test we have to annotate the class name with @</a:t>
            </a:r>
            <a:r>
              <a:rPr lang="en-US" dirty="0" err="1" smtClean="0"/>
              <a:t>RunWith</a:t>
            </a:r>
            <a:r>
              <a:rPr lang="en-US" dirty="0" smtClean="0"/>
              <a:t>(</a:t>
            </a:r>
            <a:r>
              <a:rPr lang="en-US" dirty="0" err="1" smtClean="0"/>
              <a:t>Parameterized.class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 can use parameterized test for testing a single method with different scenarios or inputs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Test Coverage / Code Coverage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 or CC is the number of lines of our source code that is tested whenever unit tests are run against the source code.</a:t>
            </a:r>
          </a:p>
          <a:p>
            <a:r>
              <a:rPr lang="en-US" dirty="0" smtClean="0"/>
              <a:t>We measure CC using tools.</a:t>
            </a:r>
          </a:p>
          <a:p>
            <a:r>
              <a:rPr lang="en-US" dirty="0" smtClean="0"/>
              <a:t>Popular Tools: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EclEmma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Cobertura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JTest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some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Mockito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Mocki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3101181"/>
            <a:ext cx="1524000" cy="152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Mocking</a:t>
            </a:r>
          </a:p>
          <a:p>
            <a:r>
              <a:rPr lang="en-US" dirty="0" smtClean="0"/>
              <a:t>Testing in Isolation, Testing our code without testing our dependency(Dependencies are tested automatically)</a:t>
            </a:r>
          </a:p>
          <a:p>
            <a:pPr>
              <a:buNone/>
            </a:pPr>
            <a:r>
              <a:rPr lang="en-US" dirty="0" smtClean="0"/>
              <a:t>A-------------------&gt;B		</a:t>
            </a:r>
          </a:p>
          <a:p>
            <a:pPr>
              <a:buNone/>
            </a:pPr>
            <a:r>
              <a:rPr lang="en-US" dirty="0" smtClean="0"/>
              <a:t>		Mock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Example Scenario</a:t>
            </a:r>
          </a:p>
          <a:p>
            <a:r>
              <a:rPr lang="en-US" dirty="0" smtClean="0"/>
              <a:t>If class A depends on or uses Class B and if we are unit testing class A then we will </a:t>
            </a:r>
            <a:r>
              <a:rPr lang="en-US" dirty="0" err="1" smtClean="0"/>
              <a:t>mockout</a:t>
            </a:r>
            <a:r>
              <a:rPr lang="en-US" dirty="0" smtClean="0"/>
              <a:t> Class B and all of its methods that class A uses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Steps in Mocking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Step </a:t>
            </a:r>
            <a:r>
              <a:rPr lang="en-US" b="1" dirty="0"/>
              <a:t>1.</a:t>
            </a:r>
            <a:r>
              <a:rPr lang="en-US" dirty="0"/>
              <a:t> Stubbing</a:t>
            </a:r>
          </a:p>
          <a:p>
            <a:pPr>
              <a:buNone/>
            </a:pPr>
            <a:r>
              <a:rPr lang="en-US" b="1" dirty="0"/>
              <a:t>Step 2.</a:t>
            </a:r>
            <a:r>
              <a:rPr lang="en-US" dirty="0"/>
              <a:t> Setting the Expectations</a:t>
            </a:r>
          </a:p>
          <a:p>
            <a:pPr>
              <a:buNone/>
            </a:pPr>
            <a:r>
              <a:rPr lang="en-US" b="1" dirty="0"/>
              <a:t>Step 3.</a:t>
            </a:r>
            <a:r>
              <a:rPr lang="en-US" dirty="0"/>
              <a:t> Verifying</a:t>
            </a:r>
          </a:p>
          <a:p>
            <a:endParaRPr lang="en-US" dirty="0" smtClean="0"/>
          </a:p>
          <a:p>
            <a:r>
              <a:rPr lang="en-US" dirty="0" smtClean="0"/>
              <a:t>Step1 </a:t>
            </a:r>
            <a:r>
              <a:rPr lang="en-US" dirty="0"/>
              <a:t>&amp; Step2 or Stubbing &amp; Setting the Expectations = @Mock (when, </a:t>
            </a:r>
            <a:r>
              <a:rPr lang="en-US" dirty="0" err="1"/>
              <a:t>thenReturn</a:t>
            </a:r>
            <a:r>
              <a:rPr lang="en-US" dirty="0"/>
              <a:t> and </a:t>
            </a:r>
            <a:r>
              <a:rPr lang="en-US" dirty="0" err="1"/>
              <a:t>thenThrow</a:t>
            </a:r>
            <a:r>
              <a:rPr lang="en-US" dirty="0"/>
              <a:t>, etc)</a:t>
            </a:r>
          </a:p>
          <a:p>
            <a:r>
              <a:rPr lang="en-US" dirty="0"/>
              <a:t>Verifying = verify, matchers,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an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JUnit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JUnit</a:t>
            </a:r>
            <a:r>
              <a:rPr lang="en-US" dirty="0" smtClean="0"/>
              <a:t> is one of the most popular unit testing frameworks in the Java Ecosystem.</a:t>
            </a:r>
          </a:p>
          <a:p>
            <a:r>
              <a:rPr lang="en-US" dirty="0" smtClean="0"/>
              <a:t>The goal is to create an up-to-date foundation for developer-side testing on the JVM.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is an open source unit testing framework.</a:t>
            </a:r>
          </a:p>
          <a:p>
            <a:r>
              <a:rPr lang="en-US" dirty="0" smtClean="0"/>
              <a:t>Written by Erich Gamma and Kent Beck</a:t>
            </a:r>
          </a:p>
          <a:p>
            <a:r>
              <a:rPr lang="en-US" dirty="0" smtClean="0"/>
              <a:t>Part of </a:t>
            </a:r>
            <a:r>
              <a:rPr lang="en-US" dirty="0" err="1" smtClean="0"/>
              <a:t>xUnit</a:t>
            </a:r>
            <a:r>
              <a:rPr lang="en-US" dirty="0" smtClean="0"/>
              <a:t> family</a:t>
            </a:r>
          </a:p>
          <a:p>
            <a:r>
              <a:rPr lang="en-US" dirty="0" smtClean="0"/>
              <a:t>Eclipse includes </a:t>
            </a:r>
            <a:r>
              <a:rPr lang="en-US" dirty="0" err="1" smtClean="0"/>
              <a:t>JUnit</a:t>
            </a:r>
            <a:r>
              <a:rPr lang="en-US" dirty="0" smtClean="0"/>
              <a:t>, You can also run </a:t>
            </a:r>
            <a:r>
              <a:rPr lang="en-US" dirty="0" err="1" smtClean="0"/>
              <a:t>JUnit</a:t>
            </a:r>
            <a:r>
              <a:rPr lang="en-US" dirty="0" smtClean="0"/>
              <a:t> outside of Eclipse using </a:t>
            </a:r>
            <a:r>
              <a:rPr lang="en-US" dirty="0" err="1" smtClean="0"/>
              <a:t>JUnit's</a:t>
            </a:r>
            <a:r>
              <a:rPr lang="en-US" dirty="0" smtClean="0"/>
              <a:t> window</a:t>
            </a:r>
          </a:p>
          <a:p>
            <a:r>
              <a:rPr lang="en-US" dirty="0" smtClean="0"/>
              <a:t>Home Page : https://junit.org/junit5/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Advantages of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JUnit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Focuses on fundamental block at a time</a:t>
            </a:r>
          </a:p>
          <a:p>
            <a:r>
              <a:rPr lang="en-US" dirty="0" smtClean="0"/>
              <a:t>Help to find problems early</a:t>
            </a:r>
          </a:p>
          <a:p>
            <a:r>
              <a:rPr lang="en-US" dirty="0" smtClean="0"/>
              <a:t>Easy to maintain</a:t>
            </a:r>
          </a:p>
          <a:p>
            <a:r>
              <a:rPr lang="en-US" dirty="0" smtClean="0"/>
              <a:t>Simplifies Integration testing</a:t>
            </a:r>
          </a:p>
          <a:p>
            <a:r>
              <a:rPr lang="en-US" dirty="0" smtClean="0"/>
              <a:t>Proves as documentation of system(Proves that system works)</a:t>
            </a:r>
          </a:p>
          <a:p>
            <a:r>
              <a:rPr lang="en-US" dirty="0" smtClean="0"/>
              <a:t>Leads to high quality code, higher productivity and low maintenance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helps developer write unit tests as they develop the system</a:t>
            </a:r>
          </a:p>
          <a:p>
            <a:r>
              <a:rPr lang="en-US" dirty="0" smtClean="0"/>
              <a:t>Make writing test cases easy and painless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Applications of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Junit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(TDD)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TD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Principles of testing frameworks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unit test should run independently of all other unit tests</a:t>
            </a:r>
          </a:p>
          <a:p>
            <a:r>
              <a:rPr lang="en-US" dirty="0" smtClean="0"/>
              <a:t>Errors must be detected and reported test by test</a:t>
            </a:r>
          </a:p>
          <a:p>
            <a:r>
              <a:rPr lang="en-US" dirty="0" smtClean="0"/>
              <a:t>It must be easy to define which unit tests will run</a:t>
            </a:r>
          </a:p>
          <a:p>
            <a:r>
              <a:rPr lang="en-US" dirty="0" smtClean="0"/>
              <a:t>It should be easy to add unit tests</a:t>
            </a:r>
          </a:p>
          <a:p>
            <a:r>
              <a:rPr lang="en-US" dirty="0" smtClean="0"/>
              <a:t>Help us reduce the cost of writing test by reusing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Disadvantages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do dependency testing. by using </a:t>
            </a:r>
            <a:r>
              <a:rPr lang="en-US" dirty="0" err="1" smtClean="0"/>
              <a:t>Mockito</a:t>
            </a:r>
            <a:r>
              <a:rPr lang="en-US" dirty="0" smtClean="0"/>
              <a:t> we can achieve this</a:t>
            </a:r>
          </a:p>
          <a:p>
            <a:r>
              <a:rPr lang="en-US" dirty="0" smtClean="0"/>
              <a:t>Not suitable for higher level of testing. (Large test suites)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Important Annotations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28738"/>
          <a:ext cx="8401080" cy="442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540"/>
                <a:gridCol w="4200540"/>
              </a:tblGrid>
              <a:tr h="468591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dirty="0" smtClean="0"/>
                        <a:t>@Test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mark a method as a test method</a:t>
                      </a:r>
                      <a:endParaRPr lang="en-US" dirty="0"/>
                    </a:p>
                  </a:txBody>
                  <a:tcPr/>
                </a:tc>
              </a:tr>
              <a:tr h="808803">
                <a:tc>
                  <a:txBody>
                    <a:bodyPr/>
                    <a:lstStyle/>
                    <a:p>
                      <a:r>
                        <a:rPr lang="en-US" dirty="0" smtClean="0"/>
                        <a:t>@Test(expected=</a:t>
                      </a:r>
                      <a:r>
                        <a:rPr lang="en-US" dirty="0" err="1" smtClean="0"/>
                        <a:t>ExceptionClassName.class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mark a method for the exception scenario</a:t>
                      </a:r>
                      <a:endParaRPr lang="en-US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dirty="0" smtClean="0"/>
                        <a:t>@Before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execute before each test method</a:t>
                      </a:r>
                      <a:endParaRPr lang="en-US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dirty="0" smtClean="0"/>
                        <a:t>@After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execute after each test method</a:t>
                      </a:r>
                      <a:endParaRPr lang="en-US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BeforeClass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run before entire test class</a:t>
                      </a:r>
                      <a:endParaRPr lang="en-US" dirty="0"/>
                    </a:p>
                  </a:txBody>
                  <a:tcPr/>
                </a:tc>
              </a:tr>
              <a:tr h="468591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AfterClass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run after entire test class</a:t>
                      </a:r>
                      <a:endParaRPr lang="en-US" dirty="0"/>
                    </a:p>
                  </a:txBody>
                  <a:tcPr/>
                </a:tc>
              </a:tr>
              <a:tr h="808803">
                <a:tc>
                  <a:txBody>
                    <a:bodyPr/>
                    <a:lstStyle/>
                    <a:p>
                      <a:r>
                        <a:rPr lang="en-US" dirty="0" smtClean="0"/>
                        <a:t>@Ignore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we use this </a:t>
                      </a:r>
                      <a:r>
                        <a:rPr lang="en-US" dirty="0" err="1" smtClean="0"/>
                        <a:t>annontation</a:t>
                      </a:r>
                      <a:r>
                        <a:rPr lang="en-US" dirty="0" smtClean="0"/>
                        <a:t> on the method that method will be ignored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000108"/>
            <a:ext cx="8229600" cy="8461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RunWith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(SpringJUnit4ClassRunner.class)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extends BlockJUnit4ClassRunner.class</a:t>
            </a:r>
          </a:p>
          <a:p>
            <a:r>
              <a:rPr lang="en-US" dirty="0" smtClean="0"/>
              <a:t>Implements </a:t>
            </a:r>
            <a:r>
              <a:rPr lang="en-US" dirty="0" err="1" smtClean="0"/>
              <a:t>JunitRunner</a:t>
            </a:r>
            <a:r>
              <a:rPr lang="en-US" dirty="0" smtClean="0"/>
              <a:t> framework for writing Integration Test</a:t>
            </a:r>
          </a:p>
          <a:p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org.junit.Assert</a:t>
            </a:r>
            <a:r>
              <a:rPr lang="en-US" dirty="0" smtClean="0"/>
              <a:t>.* - To use the static assert methods</a:t>
            </a:r>
          </a:p>
          <a:p>
            <a:r>
              <a:rPr lang="en-US" dirty="0" smtClean="0"/>
              <a:t>Return type of every Assert method is void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Important Methods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assertNull</a:t>
                      </a:r>
                      <a:r>
                        <a:rPr lang="en-US" dirty="0" smtClean="0"/>
                        <a:t>(Object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that the object is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assertNotNull</a:t>
                      </a:r>
                      <a:r>
                        <a:rPr lang="en-US" dirty="0" smtClean="0"/>
                        <a:t>(Object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that the object is not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assertEquals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expected,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that two primitives/objects are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assertTrue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condition)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that the condition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assertFalse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condition)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that the condition is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assertSame</a:t>
                      </a:r>
                      <a:r>
                        <a:rPr lang="en-US" dirty="0" smtClean="0"/>
                        <a:t>(obj1, obj2)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that two object references are pointing to the same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assertNotSame</a:t>
                      </a:r>
                      <a:r>
                        <a:rPr lang="en-US" dirty="0" smtClean="0"/>
                        <a:t>(obj1, obj2)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that two object references are not pointing to the same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assertArrayEquals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expectedArray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actualArray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that the two arrays are equal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583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 Introduction to Junit and Mockito</vt:lpstr>
      <vt:lpstr>JUnit</vt:lpstr>
      <vt:lpstr>Advantages of JUnit</vt:lpstr>
      <vt:lpstr>Applications of Junit (TDD)</vt:lpstr>
      <vt:lpstr>Principles of testing frameworks</vt:lpstr>
      <vt:lpstr>Disadvantages</vt:lpstr>
      <vt:lpstr>Important Annotations</vt:lpstr>
      <vt:lpstr>@RunWith(SpringJUnit4ClassRunner.class) </vt:lpstr>
      <vt:lpstr>Important Methods</vt:lpstr>
      <vt:lpstr>Parameterized Test</vt:lpstr>
      <vt:lpstr>Test Coverage / Code Coverage</vt:lpstr>
      <vt:lpstr>Slide 12</vt:lpstr>
      <vt:lpstr>Mockito</vt:lpstr>
      <vt:lpstr>Slide 14</vt:lpstr>
      <vt:lpstr>Steps in Mocking</vt:lpstr>
      <vt:lpstr>Slide 16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Junit and Mockito</dc:title>
  <dc:creator>Dhandapani Sudhakar</dc:creator>
  <cp:lastModifiedBy>Dhandapani Sudhakar</cp:lastModifiedBy>
  <cp:revision>4</cp:revision>
  <dcterms:created xsi:type="dcterms:W3CDTF">2019-08-12T02:11:59Z</dcterms:created>
  <dcterms:modified xsi:type="dcterms:W3CDTF">2019-08-12T02:36:55Z</dcterms:modified>
</cp:coreProperties>
</file>