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github.com/Dhanendran17/Generative-AI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4" y="2067305"/>
            <a:ext cx="4195065" cy="10759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dirty="0">
                <a:latin typeface="Trebuchet MS"/>
                <a:cs typeface="Trebuchet MS"/>
              </a:rPr>
              <a:t>Dhanendran 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813821104027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object 8"/>
          <p:cNvSpPr txBox="1"/>
          <p:nvPr/>
        </p:nvSpPr>
        <p:spPr>
          <a:xfrm>
            <a:off x="6396734" y="3429000"/>
            <a:ext cx="3933825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US" sz="2400" b="1" spc="-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spcBef>
                <a:spcPts val="100"/>
              </a:spcBef>
            </a:pPr>
            <a:r>
              <a:rPr lang="en-US" sz="2000" dirty="0">
                <a:latin typeface="Trebuchet MS"/>
                <a:cs typeface="Trebuchet MS"/>
              </a:rPr>
              <a:t>Google Stock Price Prediction Using RNN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6111875"/>
            <a:ext cx="8536942" cy="6450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Project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r>
              <a:rPr lang="en-US"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: </a:t>
            </a:r>
            <a:r>
              <a:rPr lang="en-US"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4"/>
              </a:rPr>
              <a:t>https://github.com/Dhanendran17/Generative-AI.git</a:t>
            </a:r>
            <a:endParaRPr lang="en-US" sz="2000" u="sng" spc="-20" dirty="0">
              <a:solidFill>
                <a:srgbClr val="006FC0"/>
              </a:solidFill>
              <a:uFill>
                <a:solidFill>
                  <a:srgbClr val="006FC0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9" y="1079974"/>
            <a:ext cx="3215919" cy="22099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2" y="3353210"/>
            <a:ext cx="3132091" cy="21871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72" y="1079974"/>
            <a:ext cx="5881728" cy="42731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1" name="TextBox 20"/>
          <p:cNvSpPr txBox="1"/>
          <p:nvPr/>
        </p:nvSpPr>
        <p:spPr>
          <a:xfrm>
            <a:off x="681948" y="1558156"/>
            <a:ext cx="8179436" cy="4585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US" sz="2800" b="1" dirty="0"/>
          </a:p>
          <a:p>
            <a:pPr algn="l"/>
            <a:r>
              <a:rPr lang="en-US" sz="2800" b="1" dirty="0"/>
              <a:t>Google Stock Price Prediction with Recurrent Neural Networks</a:t>
            </a:r>
          </a:p>
          <a:p>
            <a:pPr algn="l"/>
            <a:endParaRPr lang="en-US" sz="2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This project aims to leverage the power of Recurrent Neural Networks (RNNs) for accurate prediction of Google stock prices.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RNNs, with their ability to capture sequential dependencies in data, are ideal for time-series forecasting tasks like stock price prediction.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Through this project, historical stock price data of Google will be collected and preprocessed to train the RNN model.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1403619" y="1325809"/>
            <a:ext cx="8179436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Project overview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End users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Value and proposition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Modelling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Result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6268" y="29718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834072" y="1695450"/>
            <a:ext cx="8179436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Google stock price prediction using RNN based LSTM.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Developing a robust predictive model for Google stock price prediction using RNNs involves addressing challenges in managing complex historical data, designing effective RNN architectures, optimizing training procedures, and validating predictive accuracy.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Overcoming these challenges is essential for providing actionable insights and decision-making support to stakeholders navigating the dynamic landscape of financial markets.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834072" y="1695450"/>
            <a:ext cx="8179436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Dataset: </a:t>
            </a:r>
            <a:r>
              <a:rPr lang="en-US" dirty="0"/>
              <a:t>Google's stock market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Preprocessing: </a:t>
            </a:r>
            <a:r>
              <a:rPr lang="en-US" dirty="0"/>
              <a:t>Normalization of the data using MinMaxScaler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Model: </a:t>
            </a:r>
            <a:r>
              <a:rPr lang="en-US" dirty="0"/>
              <a:t>Long short-term memory(LSTM), Recurrent Neural Network (RNN)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Training set: </a:t>
            </a:r>
            <a:r>
              <a:rPr lang="en-US" dirty="0"/>
              <a:t>Past 60 days data of opening stock value as the learning parameters for the LSTM to predict the next day market opening stock value.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Result: </a:t>
            </a:r>
            <a:r>
              <a:rPr lang="en-US" dirty="0"/>
              <a:t>Various plots for different experimentations are shown below to understand how the model behaves over the given data showing various parameters dependence.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/>
          <p:cNvSpPr txBox="1"/>
          <p:nvPr/>
        </p:nvSpPr>
        <p:spPr>
          <a:xfrm>
            <a:off x="630427" y="1624011"/>
            <a:ext cx="8695691" cy="4431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endParaRPr lang="en-US" sz="16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Investors: </a:t>
            </a:r>
            <a:r>
              <a:rPr lang="en-US" sz="1600" dirty="0"/>
              <a:t>Individuals or institutions seeking insights to make informed decisions on buying, selling, or holding Google stocks based on predicted price trends.</a:t>
            </a:r>
          </a:p>
          <a:p>
            <a:pPr marL="457200" indent="-457200" algn="just"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Traders: </a:t>
            </a:r>
            <a:r>
              <a:rPr lang="en-US" sz="1600" dirty="0"/>
              <a:t>Active market participants aiming to capitalize on short-term price movements by leveraging timely and accurate predictions provided by the model.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Financial Analysts: </a:t>
            </a:r>
            <a:r>
              <a:rPr lang="en-US" sz="1600" dirty="0"/>
              <a:t>Professionals analyzing market trends and performance to provide recommendations and insights to clients or stakeholders.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Portfolio Managers: </a:t>
            </a:r>
            <a:r>
              <a:rPr lang="en-US" sz="1600" dirty="0"/>
              <a:t>Individuals responsible for managing investment portfolios who utilize the predictions to optimize asset allocation and risk management strategies.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Researchers: </a:t>
            </a:r>
            <a:r>
              <a:rPr lang="en-US" sz="1600" dirty="0"/>
              <a:t>Academics and researchers studying financial markets who can use the project's findings to enhance understanding and develop further advancements in predictive modeling techniques.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0" y="4060317"/>
            <a:ext cx="1752600" cy="19831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834072" y="1695450"/>
            <a:ext cx="8179436" cy="4062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Design an LSTM-based RNN architecture comprising multiple layers of LSTM cells, followed by a dense layer for </a:t>
            </a:r>
            <a:r>
              <a:rPr lang="en-US" sz="2000" dirty="0" err="1"/>
              <a:t>prediction.Utilize</a:t>
            </a:r>
            <a:r>
              <a:rPr lang="en-US" sz="2000" dirty="0"/>
              <a:t> techniques such as dropout regularization to prevent </a:t>
            </a:r>
            <a:r>
              <a:rPr lang="en-US" sz="2000" dirty="0" err="1"/>
              <a:t>overfitting</a:t>
            </a:r>
            <a:r>
              <a:rPr lang="en-US" sz="2000" dirty="0"/>
              <a:t> and improve generalization.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Different types of plots illustrating different experiments, shedding light on how the model behaves concerning the provided data and showing dependencies on various parameters.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Accurate results and an overall loss of around (~0.15%) which is 0.0015 validation loss.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513902"/>
            <a:ext cx="5867400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Accurate Predictions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Timely Insights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Decision-Making Support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Enhanced Efficiency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Adaptability and Scalability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154" y="1196265"/>
            <a:ext cx="8382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Language: </a:t>
            </a:r>
            <a:r>
              <a:rPr lang="en-US" dirty="0"/>
              <a:t>Python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Required modules: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matplotlib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Dataset: </a:t>
            </a:r>
            <a:r>
              <a:rPr lang="en-US" dirty="0"/>
              <a:t>Google_Stock_Price_Train.csv, Google_Stock_Price_Test.csv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Model: </a:t>
            </a:r>
            <a:r>
              <a:rPr lang="en-IN" dirty="0"/>
              <a:t>Long short-term memory (LSTM), Recurrent Neural Network (RNN)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4154" y="2547513"/>
            <a:ext cx="8382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Preprocessing: </a:t>
            </a:r>
            <a:r>
              <a:rPr lang="en-US" dirty="0"/>
              <a:t>Clean and preprocess and split the data into training, validation, and testing sets.</a:t>
            </a:r>
          </a:p>
          <a:p>
            <a:endParaRPr lang="en-US" dirty="0"/>
          </a:p>
          <a:p>
            <a:pPr algn="just"/>
            <a:r>
              <a:rPr lang="en-US" b="1" dirty="0"/>
              <a:t>Model Architecture: </a:t>
            </a:r>
            <a:r>
              <a:rPr lang="en-US" dirty="0"/>
              <a:t>The project is the implementation of Stock Market Price Prediction using a Long Short-Term Memory type of Recurrent Neural Network with 4 hidden layers of LSTM and each layer is added with a Dropout of 0.2 and tested on various values in the Experimentations.</a:t>
            </a:r>
          </a:p>
          <a:p>
            <a:pPr algn="just"/>
            <a:endParaRPr lang="en-US" dirty="0"/>
          </a:p>
          <a:p>
            <a:r>
              <a:rPr lang="en-US" b="1" dirty="0"/>
              <a:t>Training: </a:t>
            </a:r>
            <a:r>
              <a:rPr lang="en-US" dirty="0"/>
              <a:t>Train the LSTM model using the training data, adjusting model parameters iteratively to minimize the loss function.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dirty="0"/>
              <a:t>Validation: </a:t>
            </a:r>
            <a:r>
              <a:rPr lang="en-US" dirty="0"/>
              <a:t>Overall loss of around (~0.15%) which is 0.0015 validation loss over 120 days past data training running for 100 epochs, calculated as Root mean squared error calculation.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674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Dhanendran</dc:creator>
  <cp:lastModifiedBy>Eswara Pandiyan</cp:lastModifiedBy>
  <cp:revision>31</cp:revision>
  <dcterms:created xsi:type="dcterms:W3CDTF">2024-04-04T13:13:49Z</dcterms:created>
  <dcterms:modified xsi:type="dcterms:W3CDTF">2024-04-05T09:47:49Z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