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51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0EA7-3804-8B82-25FE-AE955B75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6A387-0B52-26A5-DB9B-A1308A13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A579-707F-4088-67C6-0C400AB5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9F89-A3C5-FC12-3D6E-8CC285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D4AB-1E97-8767-6634-7D4F0B41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319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AD5A-61B9-F71C-D99A-2AB896D9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1E9A-5E82-0D08-25C5-A1594BF1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27D-7E1A-64AA-5A8B-5766114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99E5-FCD7-19B8-6C0A-AD4B0ED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9538-77FD-52FB-ADC3-848A97A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205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47C1-4F8E-D07E-5B6A-BA0E98F4C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D03C-B751-CAFF-6248-73283EDFE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2BF8-67F3-8B87-46AD-7E61AB3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EAC9-26E2-27A3-F0B9-98D9FE52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D745-E423-A211-8F05-712BFC8B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AFD0-7EE1-D6C4-793C-A3A3F835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83AB-B3E6-67B6-B1ED-AC12D2AB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D9FC-44C7-A110-7669-4EF88E9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D6BB-D2AF-E4CB-9653-AF0728FE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B6E3-D6DA-1515-1DCA-1FA073C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75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CF12-AEEE-D86B-4CFB-01CC3CDB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68DC0-2842-062F-6DAC-3DBEB059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F20B-CDCA-3D76-8D69-A18F50D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E7FD-A800-B118-1AC5-2725D2BA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9A3A-7CC6-9A98-3AFF-C6AF59C3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5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052C-8940-1909-6869-978411E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A979-E27F-1888-FA74-078C7F305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ABAD-8723-C802-1373-2491AAB4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D435-196A-4D5A-B473-8F47E60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5A96-371F-C869-70FF-8693E710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C1C1-5516-DEF2-EA53-554A2530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04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DFA-DD57-6537-4D48-4D07CC2C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F8153-B39D-DBB4-9063-54D7D681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30D7-697F-B2CE-9791-CB6304B5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94754-78B5-756B-9F34-0CC6AA45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CDBAA-185E-8C50-5262-0EE175E80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F3A83-1D8C-5454-75B6-C7F695D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EE615-CECF-7527-AE2F-CF7DB982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BCDF-EF33-7FD1-7996-2568A6D4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818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114C-0B33-E874-0EFE-9249AC5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1DB32-634B-6A38-DE96-CAD4832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B226C-5BEB-565D-032D-0EED139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8A79-EDEF-8C5F-264A-2AB10579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87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08E39-1A30-8FD5-942F-EA9B9EBF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6551D-D946-7CA4-56C7-9852E697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0405-FAE8-C943-8269-21FD366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289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7B38-75AE-1F0B-0D2E-1DE5F1C9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B417-8148-F193-7F79-86246AB4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B25A-EDAC-FD81-9B33-9A3D998F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E1E0-CB6B-9A65-8F7E-64D7F7A7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0F50-7714-120A-D6D7-9B390DA4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3C6F-137B-2CF0-18F4-CCB828F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88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5011-6D3E-02F4-552E-B2029D33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66A87-CBCB-4D20-EF94-7E16D7A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A684-F245-5869-CE61-EBD92779B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A73-6A65-D3D5-C648-59B66A5B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D8B1-427B-1439-CE1B-F5F845D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C931-418A-5A24-73D5-9A7C9087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59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B0FEB-C909-F3D7-B856-D1101BAE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C4529-3215-5830-FA77-F54E9C1E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4003-F3AB-1869-F684-7511D176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DD3C-C3AE-65FB-A42B-568FA77C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38E6-0067-825E-60B1-2B8890A57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Artificial Intelligence (AI) Based Human Pose/Posture Detection System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Elevate your understanding of proper posture with AI-based human pose/posture detection system. Learn how AI technology revolutionizes posture detection.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D808F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919401" y="6422946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DG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1299686" y="6411397"/>
            <a:ext cx="19735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Dhanesh Gore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 rotWithShape="1">
          <a:blip r:embed="rId4"/>
          <a:srcRect l="5983" r="7051"/>
          <a:stretch/>
        </p:blipFill>
        <p:spPr>
          <a:xfrm>
            <a:off x="9856507" y="0"/>
            <a:ext cx="477129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60151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Types of AI-Based Human Pose/Posture Detection Systems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434596"/>
            <a:ext cx="3163014" cy="3411681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3684508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RGB Camera-Based Systems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601051"/>
            <a:ext cx="2663190" cy="1893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Utilize computer vision algorithms to analyze body positions and orientations from RGB camera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434596"/>
            <a:ext cx="3163014" cy="3411681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983486" y="3684508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Depth Camera-Based Systems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4601051"/>
            <a:ext cx="2663190" cy="1893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depth sensors to accurately capture body dimensions and movements, enabling enhanced posture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434596"/>
            <a:ext cx="3163014" cy="3411681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368671" y="3684508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Sensor-Based Systems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4601051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 various sensors, such as accelerometer and gyroscope, to capture body movements and detect posture abnormalities.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4769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08884" y="604361"/>
            <a:ext cx="7499033" cy="205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Applications of AI-Based Human Pose/Posture Detection Systems</a:t>
            </a:r>
            <a:endParaRPr lang="en-US" sz="4318" dirty="0"/>
          </a:p>
        </p:txBody>
      </p:sp>
      <p:sp>
        <p:nvSpPr>
          <p:cNvPr id="5" name="Shape 2"/>
          <p:cNvSpPr/>
          <p:nvPr/>
        </p:nvSpPr>
        <p:spPr>
          <a:xfrm>
            <a:off x="6308884" y="3160990"/>
            <a:ext cx="493514" cy="493514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7384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456521" y="3202067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91" dirty="0"/>
          </a:p>
        </p:txBody>
      </p:sp>
      <p:sp>
        <p:nvSpPr>
          <p:cNvPr id="7" name="Text 4"/>
          <p:cNvSpPr/>
          <p:nvPr/>
        </p:nvSpPr>
        <p:spPr>
          <a:xfrm>
            <a:off x="7021711" y="3236357"/>
            <a:ext cx="2927033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Healthcare and Rehabilitation</a:t>
            </a:r>
            <a:endParaRPr lang="en-US" sz="2159" dirty="0"/>
          </a:p>
        </p:txBody>
      </p:sp>
      <p:sp>
        <p:nvSpPr>
          <p:cNvPr id="8" name="Text 5"/>
          <p:cNvSpPr/>
          <p:nvPr/>
        </p:nvSpPr>
        <p:spPr>
          <a:xfrm>
            <a:off x="7021711" y="4140994"/>
            <a:ext cx="2927033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 real-time monitoring of patients' postures, aiding in rehabilitation exercises and preventing musculoskeletal disorders.</a:t>
            </a:r>
            <a:endParaRPr lang="en-US" sz="1727" dirty="0"/>
          </a:p>
        </p:txBody>
      </p:sp>
      <p:sp>
        <p:nvSpPr>
          <p:cNvPr id="9" name="Shape 6"/>
          <p:cNvSpPr/>
          <p:nvPr/>
        </p:nvSpPr>
        <p:spPr>
          <a:xfrm>
            <a:off x="10168057" y="3160990"/>
            <a:ext cx="493514" cy="493514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7384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15694" y="3202067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91" dirty="0"/>
          </a:p>
        </p:txBody>
      </p:sp>
      <p:sp>
        <p:nvSpPr>
          <p:cNvPr id="11" name="Text 8"/>
          <p:cNvSpPr/>
          <p:nvPr/>
        </p:nvSpPr>
        <p:spPr>
          <a:xfrm>
            <a:off x="10880884" y="3236357"/>
            <a:ext cx="2927033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Gaming and Virtual Reality</a:t>
            </a:r>
            <a:endParaRPr lang="en-US" sz="2159" dirty="0"/>
          </a:p>
        </p:txBody>
      </p:sp>
      <p:sp>
        <p:nvSpPr>
          <p:cNvPr id="12" name="Text 9"/>
          <p:cNvSpPr/>
          <p:nvPr/>
        </p:nvSpPr>
        <p:spPr>
          <a:xfrm>
            <a:off x="10880884" y="4140994"/>
            <a:ext cx="2927033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 immersive experiences by capturing users' body poses for gesture-based controls and realistic avatars.</a:t>
            </a:r>
            <a:endParaRPr lang="en-US" sz="1727" dirty="0"/>
          </a:p>
        </p:txBody>
      </p:sp>
      <p:sp>
        <p:nvSpPr>
          <p:cNvPr id="13" name="Shape 10"/>
          <p:cNvSpPr/>
          <p:nvPr/>
        </p:nvSpPr>
        <p:spPr>
          <a:xfrm>
            <a:off x="6308884" y="6286024"/>
            <a:ext cx="493514" cy="493514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7384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56521" y="6327100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91" dirty="0"/>
          </a:p>
        </p:txBody>
      </p:sp>
      <p:sp>
        <p:nvSpPr>
          <p:cNvPr id="15" name="Text 12"/>
          <p:cNvSpPr/>
          <p:nvPr/>
        </p:nvSpPr>
        <p:spPr>
          <a:xfrm>
            <a:off x="7021711" y="6361390"/>
            <a:ext cx="232410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Sports and Fitness</a:t>
            </a:r>
            <a:endParaRPr lang="en-US" sz="2159" dirty="0"/>
          </a:p>
        </p:txBody>
      </p:sp>
      <p:sp>
        <p:nvSpPr>
          <p:cNvPr id="16" name="Text 13"/>
          <p:cNvSpPr/>
          <p:nvPr/>
        </p:nvSpPr>
        <p:spPr>
          <a:xfrm>
            <a:off x="7021711" y="6923365"/>
            <a:ext cx="6786205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Improve athletic performance by analyzing and correcting athletes' postures during training sessions.</a:t>
            </a:r>
            <a:endParaRPr lang="en-US" sz="1727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00002E">
              <a:alpha val="75000"/>
            </a:srgbClr>
          </a:solidFill>
          <a:ln w="55245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71249" y="1935123"/>
            <a:ext cx="9887783" cy="20734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42"/>
              </a:lnSpc>
              <a:buNone/>
            </a:pPr>
            <a:r>
              <a:rPr lang="en-US" sz="435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and Limitations of AI-Based Human Pose/Posture Detection Systems</a:t>
            </a:r>
            <a:endParaRPr lang="en-US" sz="4354" dirty="0"/>
          </a:p>
        </p:txBody>
      </p:sp>
      <p:sp>
        <p:nvSpPr>
          <p:cNvPr id="5" name="Shape 2"/>
          <p:cNvSpPr/>
          <p:nvPr/>
        </p:nvSpPr>
        <p:spPr>
          <a:xfrm>
            <a:off x="2371249" y="4513064"/>
            <a:ext cx="497562" cy="497562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762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20910" y="4554498"/>
            <a:ext cx="198120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12" dirty="0"/>
          </a:p>
        </p:txBody>
      </p:sp>
      <p:sp>
        <p:nvSpPr>
          <p:cNvPr id="7" name="Text 4"/>
          <p:cNvSpPr/>
          <p:nvPr/>
        </p:nvSpPr>
        <p:spPr>
          <a:xfrm>
            <a:off x="3089910" y="4589026"/>
            <a:ext cx="2429828" cy="691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Accuracy and Precision</a:t>
            </a:r>
            <a:endParaRPr lang="en-US" sz="2177" dirty="0"/>
          </a:p>
        </p:txBody>
      </p:sp>
      <p:sp>
        <p:nvSpPr>
          <p:cNvPr id="8" name="Text 5"/>
          <p:cNvSpPr/>
          <p:nvPr/>
        </p:nvSpPr>
        <p:spPr>
          <a:xfrm>
            <a:off x="3089910" y="5501164"/>
            <a:ext cx="2429828" cy="1769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Ensuring robust and accurate detection of complex postures in various scenarios and environments.</a:t>
            </a:r>
            <a:endParaRPr lang="en-US" sz="1742" dirty="0"/>
          </a:p>
        </p:txBody>
      </p:sp>
      <p:sp>
        <p:nvSpPr>
          <p:cNvPr id="9" name="Shape 6"/>
          <p:cNvSpPr/>
          <p:nvPr/>
        </p:nvSpPr>
        <p:spPr>
          <a:xfrm>
            <a:off x="5740837" y="4513064"/>
            <a:ext cx="497562" cy="497562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762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890498" y="4554498"/>
            <a:ext cx="198120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12" dirty="0"/>
          </a:p>
        </p:txBody>
      </p:sp>
      <p:sp>
        <p:nvSpPr>
          <p:cNvPr id="11" name="Text 8"/>
          <p:cNvSpPr/>
          <p:nvPr/>
        </p:nvSpPr>
        <p:spPr>
          <a:xfrm>
            <a:off x="6459498" y="4589026"/>
            <a:ext cx="2429828" cy="691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Environmental Factors</a:t>
            </a:r>
            <a:endParaRPr lang="en-US" sz="2177" dirty="0"/>
          </a:p>
        </p:txBody>
      </p:sp>
      <p:sp>
        <p:nvSpPr>
          <p:cNvPr id="12" name="Text 9"/>
          <p:cNvSpPr/>
          <p:nvPr/>
        </p:nvSpPr>
        <p:spPr>
          <a:xfrm>
            <a:off x="6459498" y="5501164"/>
            <a:ext cx="2429828" cy="2123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Accounting for lighting conditions, occlusions, and background interferences that affect posture detection accuracy.</a:t>
            </a:r>
            <a:endParaRPr lang="en-US" sz="1742" dirty="0"/>
          </a:p>
        </p:txBody>
      </p:sp>
      <p:sp>
        <p:nvSpPr>
          <p:cNvPr id="13" name="Shape 10"/>
          <p:cNvSpPr/>
          <p:nvPr/>
        </p:nvSpPr>
        <p:spPr>
          <a:xfrm>
            <a:off x="9110424" y="4513064"/>
            <a:ext cx="497562" cy="497562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762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260086" y="4554498"/>
            <a:ext cx="198120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12" dirty="0"/>
          </a:p>
        </p:txBody>
      </p:sp>
      <p:sp>
        <p:nvSpPr>
          <p:cNvPr id="15" name="Text 12"/>
          <p:cNvSpPr/>
          <p:nvPr/>
        </p:nvSpPr>
        <p:spPr>
          <a:xfrm>
            <a:off x="9829086" y="4589026"/>
            <a:ext cx="2429828" cy="691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Processing</a:t>
            </a:r>
            <a:endParaRPr lang="en-US" sz="2177" dirty="0"/>
          </a:p>
        </p:txBody>
      </p:sp>
      <p:sp>
        <p:nvSpPr>
          <p:cNvPr id="16" name="Text 13"/>
          <p:cNvSpPr/>
          <p:nvPr/>
        </p:nvSpPr>
        <p:spPr>
          <a:xfrm>
            <a:off x="9829086" y="5501164"/>
            <a:ext cx="2429828" cy="1769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Optimizing algorithms to process pose data in real-time for immediate feedback and responsiveness.</a:t>
            </a:r>
            <a:endParaRPr lang="en-US" sz="1742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26952"/>
          </a:xfrm>
          <a:prstGeom prst="rect">
            <a:avLst/>
          </a:prstGeom>
        </p:spPr>
      </p:pic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0002E">
              <a:alpha val="75000"/>
            </a:srgbClr>
          </a:solidFill>
          <a:ln w="50721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777014" y="558284"/>
            <a:ext cx="9076373" cy="1903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96"/>
              </a:lnSpc>
              <a:buNone/>
            </a:pPr>
            <a:r>
              <a:rPr lang="en-US" sz="399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Developments and Trends in AI-Based Human Pose/Posture Detection Systems</a:t>
            </a:r>
            <a:endParaRPr lang="en-US" sz="3997" dirty="0"/>
          </a:p>
        </p:txBody>
      </p:sp>
      <p:sp>
        <p:nvSpPr>
          <p:cNvPr id="5" name="Shape 2"/>
          <p:cNvSpPr/>
          <p:nvPr/>
        </p:nvSpPr>
        <p:spPr>
          <a:xfrm>
            <a:off x="7302579" y="2867382"/>
            <a:ext cx="25360" cy="4804410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3562" y="3241655"/>
            <a:ext cx="710565" cy="25360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6838" y="3025973"/>
            <a:ext cx="456724" cy="4567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53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23760" y="3063954"/>
            <a:ext cx="182880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7"/>
              </a:lnSpc>
              <a:buNone/>
            </a:pPr>
            <a:r>
              <a:rPr lang="en-US" sz="239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398" dirty="0"/>
          </a:p>
        </p:txBody>
      </p:sp>
      <p:sp>
        <p:nvSpPr>
          <p:cNvPr id="9" name="Text 6"/>
          <p:cNvSpPr/>
          <p:nvPr/>
        </p:nvSpPr>
        <p:spPr>
          <a:xfrm>
            <a:off x="8431768" y="3070384"/>
            <a:ext cx="3421618" cy="634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8"/>
              </a:lnSpc>
              <a:buNone/>
            </a:pPr>
            <a:r>
              <a:rPr lang="en-US" sz="199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Advanced Deep Learning Algorithms</a:t>
            </a:r>
            <a:endParaRPr lang="en-US" sz="1998" dirty="0"/>
          </a:p>
        </p:txBody>
      </p:sp>
      <p:sp>
        <p:nvSpPr>
          <p:cNvPr id="10" name="Text 7"/>
          <p:cNvSpPr/>
          <p:nvPr/>
        </p:nvSpPr>
        <p:spPr>
          <a:xfrm>
            <a:off x="8431768" y="3907512"/>
            <a:ext cx="3421618" cy="974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8"/>
              </a:lnSpc>
              <a:buNone/>
            </a:pPr>
            <a:r>
              <a:rPr lang="en-US" sz="159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Continued research and innovation in deep learning techniques to further improve posture recognition accuracy.</a:t>
            </a:r>
            <a:endParaRPr lang="en-US" sz="1599" dirty="0"/>
          </a:p>
        </p:txBody>
      </p:sp>
      <p:sp>
        <p:nvSpPr>
          <p:cNvPr id="11" name="Shape 8"/>
          <p:cNvSpPr/>
          <p:nvPr/>
        </p:nvSpPr>
        <p:spPr>
          <a:xfrm>
            <a:off x="6376273" y="4256663"/>
            <a:ext cx="710565" cy="25360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6838" y="4040981"/>
            <a:ext cx="456724" cy="4567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53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760" y="4078962"/>
            <a:ext cx="182880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7"/>
              </a:lnSpc>
              <a:buNone/>
            </a:pPr>
            <a:r>
              <a:rPr lang="en-US" sz="239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398" dirty="0"/>
          </a:p>
        </p:txBody>
      </p:sp>
      <p:sp>
        <p:nvSpPr>
          <p:cNvPr id="14" name="Text 11"/>
          <p:cNvSpPr/>
          <p:nvPr/>
        </p:nvSpPr>
        <p:spPr>
          <a:xfrm>
            <a:off x="2777014" y="4085392"/>
            <a:ext cx="3421618" cy="634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8"/>
              </a:lnSpc>
              <a:buNone/>
            </a:pPr>
            <a:r>
              <a:rPr lang="en-US" sz="199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Integration with Wearable Devices</a:t>
            </a:r>
            <a:endParaRPr lang="en-US" sz="1998" dirty="0"/>
          </a:p>
        </p:txBody>
      </p:sp>
      <p:sp>
        <p:nvSpPr>
          <p:cNvPr id="15" name="Text 12"/>
          <p:cNvSpPr/>
          <p:nvPr/>
        </p:nvSpPr>
        <p:spPr>
          <a:xfrm>
            <a:off x="2777014" y="4922520"/>
            <a:ext cx="3421618" cy="1299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58"/>
              </a:lnSpc>
              <a:buNone/>
            </a:pPr>
            <a:r>
              <a:rPr lang="en-US" sz="159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Seamless integration of posture detection technology into wearable devices for personalized posture monitoring.</a:t>
            </a:r>
            <a:endParaRPr lang="en-US" sz="1599" dirty="0"/>
          </a:p>
        </p:txBody>
      </p:sp>
      <p:sp>
        <p:nvSpPr>
          <p:cNvPr id="16" name="Shape 13"/>
          <p:cNvSpPr/>
          <p:nvPr/>
        </p:nvSpPr>
        <p:spPr>
          <a:xfrm>
            <a:off x="7543562" y="5662196"/>
            <a:ext cx="710565" cy="25360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86838" y="5446514"/>
            <a:ext cx="456724" cy="4567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53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3760" y="5484495"/>
            <a:ext cx="182880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7"/>
              </a:lnSpc>
              <a:buNone/>
            </a:pPr>
            <a:r>
              <a:rPr lang="en-US" sz="239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398" dirty="0"/>
          </a:p>
        </p:txBody>
      </p:sp>
      <p:sp>
        <p:nvSpPr>
          <p:cNvPr id="19" name="Text 16"/>
          <p:cNvSpPr/>
          <p:nvPr/>
        </p:nvSpPr>
        <p:spPr>
          <a:xfrm>
            <a:off x="8431768" y="5490924"/>
            <a:ext cx="2895600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8"/>
              </a:lnSpc>
              <a:buNone/>
            </a:pPr>
            <a:r>
              <a:rPr lang="en-US" sz="199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Multi-modal Approaches</a:t>
            </a:r>
            <a:endParaRPr lang="en-US" sz="1998" dirty="0"/>
          </a:p>
        </p:txBody>
      </p:sp>
      <p:sp>
        <p:nvSpPr>
          <p:cNvPr id="20" name="Text 17"/>
          <p:cNvSpPr/>
          <p:nvPr/>
        </p:nvSpPr>
        <p:spPr>
          <a:xfrm>
            <a:off x="8431768" y="6010989"/>
            <a:ext cx="3421618" cy="1299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8"/>
              </a:lnSpc>
              <a:buNone/>
            </a:pPr>
            <a:r>
              <a:rPr lang="en-US" sz="159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Combining data from multiple sensors and modalities for more comprehensive and precise posture analysis.</a:t>
            </a:r>
            <a:endParaRPr lang="en-US" sz="1599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9486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087410"/>
            <a:ext cx="3163014" cy="3193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3337322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Recap of Main Points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253865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AI-based human pose/posture detection systems offer valuable insights into proper body alignment and movement.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087410"/>
            <a:ext cx="3163014" cy="3193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983486" y="3337322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Potential Impact of AI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4253865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improving posture, individuals can prevent health issues and enhance overall well-being and confidence.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087410"/>
            <a:ext cx="3163014" cy="3193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368671" y="3337322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Importance of Continued Research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4253865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Ongoing exploration and advancement in AI-based posture detection technology will unlock further benefits.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375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Dhanesh Gore</cp:lastModifiedBy>
  <cp:revision>3</cp:revision>
  <dcterms:created xsi:type="dcterms:W3CDTF">2023-09-12T17:40:36Z</dcterms:created>
  <dcterms:modified xsi:type="dcterms:W3CDTF">2023-09-12T17:43:30Z</dcterms:modified>
</cp:coreProperties>
</file>