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1" r:id="rId3"/>
    <p:sldId id="256" r:id="rId4"/>
    <p:sldId id="257" r:id="rId5"/>
    <p:sldId id="258"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18127-C056-443C-BC7C-BBE82C8EFB9B}" v="42" dt="2022-06-03T12:47:52.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65" autoAdjust="0"/>
  </p:normalViewPr>
  <p:slideViewPr>
    <p:cSldViewPr snapToGrid="0">
      <p:cViewPr varScale="1">
        <p:scale>
          <a:sx n="54" d="100"/>
          <a:sy n="54" d="100"/>
        </p:scale>
        <p:origin x="10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esh Priya Sankar" userId="bd4d938f-c174-4e1f-9cd3-c42d835244b9" providerId="ADAL" clId="{3F618127-C056-443C-BC7C-BBE82C8EFB9B}"/>
    <pc:docChg chg="undo redo custSel modSld">
      <pc:chgData name="Dhanesh Priya Sankar" userId="bd4d938f-c174-4e1f-9cd3-c42d835244b9" providerId="ADAL" clId="{3F618127-C056-443C-BC7C-BBE82C8EFB9B}" dt="2022-06-15T03:38:56.179" v="300" actId="14100"/>
      <pc:docMkLst>
        <pc:docMk/>
      </pc:docMkLst>
      <pc:sldChg chg="addSp delSp modSp mod">
        <pc:chgData name="Dhanesh Priya Sankar" userId="bd4d938f-c174-4e1f-9cd3-c42d835244b9" providerId="ADAL" clId="{3F618127-C056-443C-BC7C-BBE82C8EFB9B}" dt="2022-06-03T15:12:15.382" v="288" actId="14100"/>
        <pc:sldMkLst>
          <pc:docMk/>
          <pc:sldMk cId="1215726610" sldId="256"/>
        </pc:sldMkLst>
        <pc:spChg chg="del">
          <ac:chgData name="Dhanesh Priya Sankar" userId="bd4d938f-c174-4e1f-9cd3-c42d835244b9" providerId="ADAL" clId="{3F618127-C056-443C-BC7C-BBE82C8EFB9B}" dt="2022-06-03T09:27:38.511" v="39" actId="478"/>
          <ac:spMkLst>
            <pc:docMk/>
            <pc:sldMk cId="1215726610" sldId="256"/>
            <ac:spMk id="2" creationId="{A454A0D6-8C88-4957-81A4-DEA4F68B06BF}"/>
          </ac:spMkLst>
        </pc:spChg>
        <pc:spChg chg="mod">
          <ac:chgData name="Dhanesh Priya Sankar" userId="bd4d938f-c174-4e1f-9cd3-c42d835244b9" providerId="ADAL" clId="{3F618127-C056-443C-BC7C-BBE82C8EFB9B}" dt="2022-06-03T15:12:15.382" v="288" actId="14100"/>
          <ac:spMkLst>
            <pc:docMk/>
            <pc:sldMk cId="1215726610" sldId="256"/>
            <ac:spMk id="4" creationId="{4B33D3AA-4448-4CB9-ABAC-6DB6758CB45B}"/>
          </ac:spMkLst>
        </pc:spChg>
        <pc:spChg chg="mod">
          <ac:chgData name="Dhanesh Priya Sankar" userId="bd4d938f-c174-4e1f-9cd3-c42d835244b9" providerId="ADAL" clId="{3F618127-C056-443C-BC7C-BBE82C8EFB9B}" dt="2022-06-03T15:11:46.822" v="285" actId="14100"/>
          <ac:spMkLst>
            <pc:docMk/>
            <pc:sldMk cId="1215726610" sldId="256"/>
            <ac:spMk id="6" creationId="{CB2BE786-DB74-4F2F-9631-6648D81F85BB}"/>
          </ac:spMkLst>
        </pc:spChg>
        <pc:spChg chg="add del mod">
          <ac:chgData name="Dhanesh Priya Sankar" userId="bd4d938f-c174-4e1f-9cd3-c42d835244b9" providerId="ADAL" clId="{3F618127-C056-443C-BC7C-BBE82C8EFB9B}" dt="2022-06-03T12:36:17.740" v="175" actId="21"/>
          <ac:spMkLst>
            <pc:docMk/>
            <pc:sldMk cId="1215726610" sldId="256"/>
            <ac:spMk id="10" creationId="{90F89CE5-F857-4179-8A3B-1850388E8957}"/>
          </ac:spMkLst>
        </pc:spChg>
        <pc:spChg chg="del mod">
          <ac:chgData name="Dhanesh Priya Sankar" userId="bd4d938f-c174-4e1f-9cd3-c42d835244b9" providerId="ADAL" clId="{3F618127-C056-443C-BC7C-BBE82C8EFB9B}" dt="2022-06-03T09:27:39.929" v="40" actId="478"/>
          <ac:spMkLst>
            <pc:docMk/>
            <pc:sldMk cId="1215726610" sldId="256"/>
            <ac:spMk id="11" creationId="{F1A6C8D7-11F9-426D-84F5-584F3292E88E}"/>
          </ac:spMkLst>
        </pc:spChg>
        <pc:spChg chg="del">
          <ac:chgData name="Dhanesh Priya Sankar" userId="bd4d938f-c174-4e1f-9cd3-c42d835244b9" providerId="ADAL" clId="{3F618127-C056-443C-BC7C-BBE82C8EFB9B}" dt="2022-06-03T09:27:58.404" v="51" actId="478"/>
          <ac:spMkLst>
            <pc:docMk/>
            <pc:sldMk cId="1215726610" sldId="256"/>
            <ac:spMk id="12" creationId="{12185FCA-0310-4FC1-A0F6-531DF8F81DAF}"/>
          </ac:spMkLst>
        </pc:spChg>
        <pc:spChg chg="del">
          <ac:chgData name="Dhanesh Priya Sankar" userId="bd4d938f-c174-4e1f-9cd3-c42d835244b9" providerId="ADAL" clId="{3F618127-C056-443C-BC7C-BBE82C8EFB9B}" dt="2022-06-03T09:28:00.524" v="53" actId="478"/>
          <ac:spMkLst>
            <pc:docMk/>
            <pc:sldMk cId="1215726610" sldId="256"/>
            <ac:spMk id="13" creationId="{37A37763-4ECA-4A46-BDA0-310220827B7E}"/>
          </ac:spMkLst>
        </pc:spChg>
        <pc:spChg chg="del">
          <ac:chgData name="Dhanesh Priya Sankar" userId="bd4d938f-c174-4e1f-9cd3-c42d835244b9" providerId="ADAL" clId="{3F618127-C056-443C-BC7C-BBE82C8EFB9B}" dt="2022-06-03T09:28:01.396" v="54" actId="478"/>
          <ac:spMkLst>
            <pc:docMk/>
            <pc:sldMk cId="1215726610" sldId="256"/>
            <ac:spMk id="14" creationId="{188A7FB8-E342-4B26-8415-649C9257326E}"/>
          </ac:spMkLst>
        </pc:spChg>
        <pc:spChg chg="del">
          <ac:chgData name="Dhanesh Priya Sankar" userId="bd4d938f-c174-4e1f-9cd3-c42d835244b9" providerId="ADAL" clId="{3F618127-C056-443C-BC7C-BBE82C8EFB9B}" dt="2022-06-03T09:27:46.226" v="44" actId="478"/>
          <ac:spMkLst>
            <pc:docMk/>
            <pc:sldMk cId="1215726610" sldId="256"/>
            <ac:spMk id="15" creationId="{D8E9EA99-FC47-4738-97A4-2D829DB75D3E}"/>
          </ac:spMkLst>
        </pc:spChg>
        <pc:spChg chg="del">
          <ac:chgData name="Dhanesh Priya Sankar" userId="bd4d938f-c174-4e1f-9cd3-c42d835244b9" providerId="ADAL" clId="{3F618127-C056-443C-BC7C-BBE82C8EFB9B}" dt="2022-06-03T09:27:57.356" v="50" actId="478"/>
          <ac:spMkLst>
            <pc:docMk/>
            <pc:sldMk cId="1215726610" sldId="256"/>
            <ac:spMk id="16" creationId="{C2E1645D-B80D-4F19-94D5-962EADB9C3C0}"/>
          </ac:spMkLst>
        </pc:spChg>
        <pc:spChg chg="add mod">
          <ac:chgData name="Dhanesh Priya Sankar" userId="bd4d938f-c174-4e1f-9cd3-c42d835244b9" providerId="ADAL" clId="{3F618127-C056-443C-BC7C-BBE82C8EFB9B}" dt="2022-06-03T15:10:25.840" v="273" actId="14100"/>
          <ac:spMkLst>
            <pc:docMk/>
            <pc:sldMk cId="1215726610" sldId="256"/>
            <ac:spMk id="18" creationId="{A569E8A4-0ABB-4716-9F53-0560CC9E4538}"/>
          </ac:spMkLst>
        </pc:spChg>
        <pc:spChg chg="del">
          <ac:chgData name="Dhanesh Priya Sankar" userId="bd4d938f-c174-4e1f-9cd3-c42d835244b9" providerId="ADAL" clId="{3F618127-C056-443C-BC7C-BBE82C8EFB9B}" dt="2022-06-03T09:27:52.305" v="47" actId="478"/>
          <ac:spMkLst>
            <pc:docMk/>
            <pc:sldMk cId="1215726610" sldId="256"/>
            <ac:spMk id="19" creationId="{40C75E5A-9E54-425B-AA36-A7A3D8CD99BC}"/>
          </ac:spMkLst>
        </pc:spChg>
        <pc:spChg chg="del">
          <ac:chgData name="Dhanesh Priya Sankar" userId="bd4d938f-c174-4e1f-9cd3-c42d835244b9" providerId="ADAL" clId="{3F618127-C056-443C-BC7C-BBE82C8EFB9B}" dt="2022-06-03T09:27:54.511" v="48" actId="478"/>
          <ac:spMkLst>
            <pc:docMk/>
            <pc:sldMk cId="1215726610" sldId="256"/>
            <ac:spMk id="20" creationId="{DBA251AB-C1F2-472A-9647-8DD881C0AF58}"/>
          </ac:spMkLst>
        </pc:spChg>
        <pc:spChg chg="del">
          <ac:chgData name="Dhanesh Priya Sankar" userId="bd4d938f-c174-4e1f-9cd3-c42d835244b9" providerId="ADAL" clId="{3F618127-C056-443C-BC7C-BBE82C8EFB9B}" dt="2022-06-03T09:27:56.083" v="49" actId="478"/>
          <ac:spMkLst>
            <pc:docMk/>
            <pc:sldMk cId="1215726610" sldId="256"/>
            <ac:spMk id="21" creationId="{6F42329C-3727-4306-94EF-201286783171}"/>
          </ac:spMkLst>
        </pc:spChg>
        <pc:spChg chg="del">
          <ac:chgData name="Dhanesh Priya Sankar" userId="bd4d938f-c174-4e1f-9cd3-c42d835244b9" providerId="ADAL" clId="{3F618127-C056-443C-BC7C-BBE82C8EFB9B}" dt="2022-06-03T09:28:16.198" v="58" actId="478"/>
          <ac:spMkLst>
            <pc:docMk/>
            <pc:sldMk cId="1215726610" sldId="256"/>
            <ac:spMk id="22" creationId="{B2482AF1-E576-4D00-AAD4-CFC728D57699}"/>
          </ac:spMkLst>
        </pc:spChg>
        <pc:spChg chg="del">
          <ac:chgData name="Dhanesh Priya Sankar" userId="bd4d938f-c174-4e1f-9cd3-c42d835244b9" providerId="ADAL" clId="{3F618127-C056-443C-BC7C-BBE82C8EFB9B}" dt="2022-06-03T09:28:14.039" v="57" actId="478"/>
          <ac:spMkLst>
            <pc:docMk/>
            <pc:sldMk cId="1215726610" sldId="256"/>
            <ac:spMk id="23" creationId="{8B29EE30-F544-47C8-B337-728A667B8F60}"/>
          </ac:spMkLst>
        </pc:spChg>
        <pc:spChg chg="del">
          <ac:chgData name="Dhanesh Priya Sankar" userId="bd4d938f-c174-4e1f-9cd3-c42d835244b9" providerId="ADAL" clId="{3F618127-C056-443C-BC7C-BBE82C8EFB9B}" dt="2022-06-03T09:28:12.167" v="56" actId="478"/>
          <ac:spMkLst>
            <pc:docMk/>
            <pc:sldMk cId="1215726610" sldId="256"/>
            <ac:spMk id="24" creationId="{2D5CBEC3-C4C7-4291-9F0C-9A37DB15CF3E}"/>
          </ac:spMkLst>
        </pc:spChg>
        <pc:spChg chg="del">
          <ac:chgData name="Dhanesh Priya Sankar" userId="bd4d938f-c174-4e1f-9cd3-c42d835244b9" providerId="ADAL" clId="{3F618127-C056-443C-BC7C-BBE82C8EFB9B}" dt="2022-06-03T09:28:20.454" v="62" actId="478"/>
          <ac:spMkLst>
            <pc:docMk/>
            <pc:sldMk cId="1215726610" sldId="256"/>
            <ac:spMk id="25" creationId="{0221C776-CFE5-4E88-869E-0E60B6799641}"/>
          </ac:spMkLst>
        </pc:spChg>
        <pc:spChg chg="del">
          <ac:chgData name="Dhanesh Priya Sankar" userId="bd4d938f-c174-4e1f-9cd3-c42d835244b9" providerId="ADAL" clId="{3F618127-C056-443C-BC7C-BBE82C8EFB9B}" dt="2022-06-03T09:28:19.120" v="61" actId="478"/>
          <ac:spMkLst>
            <pc:docMk/>
            <pc:sldMk cId="1215726610" sldId="256"/>
            <ac:spMk id="26" creationId="{64C675B6-92D1-403D-A6EF-2B86B00F1439}"/>
          </ac:spMkLst>
        </pc:spChg>
        <pc:spChg chg="del">
          <ac:chgData name="Dhanesh Priya Sankar" userId="bd4d938f-c174-4e1f-9cd3-c42d835244b9" providerId="ADAL" clId="{3F618127-C056-443C-BC7C-BBE82C8EFB9B}" dt="2022-06-03T09:28:18.403" v="60" actId="478"/>
          <ac:spMkLst>
            <pc:docMk/>
            <pc:sldMk cId="1215726610" sldId="256"/>
            <ac:spMk id="27" creationId="{2DA26B72-E284-4D3B-A803-DD2D5F7454E1}"/>
          </ac:spMkLst>
        </pc:spChg>
        <pc:spChg chg="del">
          <ac:chgData name="Dhanesh Priya Sankar" userId="bd4d938f-c174-4e1f-9cd3-c42d835244b9" providerId="ADAL" clId="{3F618127-C056-443C-BC7C-BBE82C8EFB9B}" dt="2022-06-03T09:28:17.347" v="59" actId="478"/>
          <ac:spMkLst>
            <pc:docMk/>
            <pc:sldMk cId="1215726610" sldId="256"/>
            <ac:spMk id="28" creationId="{F6915128-2F01-48DE-92BF-36CCF71FB7EF}"/>
          </ac:spMkLst>
        </pc:spChg>
        <pc:spChg chg="del">
          <ac:chgData name="Dhanesh Priya Sankar" userId="bd4d938f-c174-4e1f-9cd3-c42d835244b9" providerId="ADAL" clId="{3F618127-C056-443C-BC7C-BBE82C8EFB9B}" dt="2022-06-03T09:27:59.419" v="52" actId="478"/>
          <ac:spMkLst>
            <pc:docMk/>
            <pc:sldMk cId="1215726610" sldId="256"/>
            <ac:spMk id="29" creationId="{E669685D-B92D-44A3-852F-0DDE7503DECC}"/>
          </ac:spMkLst>
        </pc:spChg>
        <pc:spChg chg="del">
          <ac:chgData name="Dhanesh Priya Sankar" userId="bd4d938f-c174-4e1f-9cd3-c42d835244b9" providerId="ADAL" clId="{3F618127-C056-443C-BC7C-BBE82C8EFB9B}" dt="2022-06-03T09:28:02.330" v="55" actId="478"/>
          <ac:spMkLst>
            <pc:docMk/>
            <pc:sldMk cId="1215726610" sldId="256"/>
            <ac:spMk id="30" creationId="{599AA776-9B41-4E82-97AD-3D9AD2A95028}"/>
          </ac:spMkLst>
        </pc:spChg>
        <pc:spChg chg="add del mod">
          <ac:chgData name="Dhanesh Priya Sankar" userId="bd4d938f-c174-4e1f-9cd3-c42d835244b9" providerId="ADAL" clId="{3F618127-C056-443C-BC7C-BBE82C8EFB9B}" dt="2022-06-03T12:40:10.259" v="208" actId="478"/>
          <ac:spMkLst>
            <pc:docMk/>
            <pc:sldMk cId="1215726610" sldId="256"/>
            <ac:spMk id="31" creationId="{9B51A402-52FF-406D-BBB4-6095A998BA5C}"/>
          </ac:spMkLst>
        </pc:spChg>
        <pc:spChg chg="add del mod">
          <ac:chgData name="Dhanesh Priya Sankar" userId="bd4d938f-c174-4e1f-9cd3-c42d835244b9" providerId="ADAL" clId="{3F618127-C056-443C-BC7C-BBE82C8EFB9B}" dt="2022-06-03T12:36:55.680" v="183"/>
          <ac:spMkLst>
            <pc:docMk/>
            <pc:sldMk cId="1215726610" sldId="256"/>
            <ac:spMk id="32" creationId="{C63D00FA-CC0B-4269-9836-3620587C2EC5}"/>
          </ac:spMkLst>
        </pc:spChg>
        <pc:spChg chg="add mod">
          <ac:chgData name="Dhanesh Priya Sankar" userId="bd4d938f-c174-4e1f-9cd3-c42d835244b9" providerId="ADAL" clId="{3F618127-C056-443C-BC7C-BBE82C8EFB9B}" dt="2022-06-03T12:42:01.655" v="224" actId="1076"/>
          <ac:spMkLst>
            <pc:docMk/>
            <pc:sldMk cId="1215726610" sldId="256"/>
            <ac:spMk id="34" creationId="{620C5B24-2DE4-4540-8677-2DEF2A904D76}"/>
          </ac:spMkLst>
        </pc:spChg>
        <pc:spChg chg="add mod">
          <ac:chgData name="Dhanesh Priya Sankar" userId="bd4d938f-c174-4e1f-9cd3-c42d835244b9" providerId="ADAL" clId="{3F618127-C056-443C-BC7C-BBE82C8EFB9B}" dt="2022-06-03T12:44:46.311" v="250" actId="1076"/>
          <ac:spMkLst>
            <pc:docMk/>
            <pc:sldMk cId="1215726610" sldId="256"/>
            <ac:spMk id="35" creationId="{00D0E1AF-32C4-4BD4-ABF5-4EF5529CBA8C}"/>
          </ac:spMkLst>
        </pc:spChg>
        <pc:spChg chg="add del mod">
          <ac:chgData name="Dhanesh Priya Sankar" userId="bd4d938f-c174-4e1f-9cd3-c42d835244b9" providerId="ADAL" clId="{3F618127-C056-443C-BC7C-BBE82C8EFB9B}" dt="2022-06-03T12:43:23.218" v="229"/>
          <ac:spMkLst>
            <pc:docMk/>
            <pc:sldMk cId="1215726610" sldId="256"/>
            <ac:spMk id="36" creationId="{E434E9CC-2DCA-402D-881F-0E9E263F3C3A}"/>
          </ac:spMkLst>
        </pc:spChg>
        <pc:spChg chg="add mod">
          <ac:chgData name="Dhanesh Priya Sankar" userId="bd4d938f-c174-4e1f-9cd3-c42d835244b9" providerId="ADAL" clId="{3F618127-C056-443C-BC7C-BBE82C8EFB9B}" dt="2022-06-03T12:46:07.652" v="256" actId="1076"/>
          <ac:spMkLst>
            <pc:docMk/>
            <pc:sldMk cId="1215726610" sldId="256"/>
            <ac:spMk id="37" creationId="{6743F3F0-CBE8-4336-A544-9CC7BB8F899D}"/>
          </ac:spMkLst>
        </pc:spChg>
        <pc:spChg chg="add mod">
          <ac:chgData name="Dhanesh Priya Sankar" userId="bd4d938f-c174-4e1f-9cd3-c42d835244b9" providerId="ADAL" clId="{3F618127-C056-443C-BC7C-BBE82C8EFB9B}" dt="2022-06-03T12:46:29.991" v="259" actId="1076"/>
          <ac:spMkLst>
            <pc:docMk/>
            <pc:sldMk cId="1215726610" sldId="256"/>
            <ac:spMk id="38" creationId="{6742A431-898C-4151-83B9-E6E778151D05}"/>
          </ac:spMkLst>
        </pc:spChg>
        <pc:graphicFrameChg chg="add del mod modGraphic">
          <ac:chgData name="Dhanesh Priya Sankar" userId="bd4d938f-c174-4e1f-9cd3-c42d835244b9" providerId="ADAL" clId="{3F618127-C056-443C-BC7C-BBE82C8EFB9B}" dt="2022-06-03T10:44:26.764" v="106" actId="478"/>
          <ac:graphicFrameMkLst>
            <pc:docMk/>
            <pc:sldMk cId="1215726610" sldId="256"/>
            <ac:graphicFrameMk id="3" creationId="{FE16CC06-942B-44C1-9A9B-0317FC748513}"/>
          </ac:graphicFrameMkLst>
        </pc:graphicFrameChg>
        <pc:graphicFrameChg chg="add mod modGraphic">
          <ac:chgData name="Dhanesh Priya Sankar" userId="bd4d938f-c174-4e1f-9cd3-c42d835244b9" providerId="ADAL" clId="{3F618127-C056-443C-BC7C-BBE82C8EFB9B}" dt="2022-06-03T15:10:38.450" v="279" actId="20577"/>
          <ac:graphicFrameMkLst>
            <pc:docMk/>
            <pc:sldMk cId="1215726610" sldId="256"/>
            <ac:graphicFrameMk id="7" creationId="{4C352053-C42A-4178-8E42-40B8BBA64CF1}"/>
          </ac:graphicFrameMkLst>
        </pc:graphicFrameChg>
        <pc:picChg chg="del mod">
          <ac:chgData name="Dhanesh Priya Sankar" userId="bd4d938f-c174-4e1f-9cd3-c42d835244b9" providerId="ADAL" clId="{3F618127-C056-443C-BC7C-BBE82C8EFB9B}" dt="2022-06-03T09:27:42.881" v="41" actId="478"/>
          <ac:picMkLst>
            <pc:docMk/>
            <pc:sldMk cId="1215726610" sldId="256"/>
            <ac:picMk id="5" creationId="{584A6437-1233-4BDA-8215-EB6E4AAFFF3A}"/>
          </ac:picMkLst>
        </pc:picChg>
        <pc:picChg chg="del mod">
          <ac:chgData name="Dhanesh Priya Sankar" userId="bd4d938f-c174-4e1f-9cd3-c42d835244b9" providerId="ADAL" clId="{3F618127-C056-443C-BC7C-BBE82C8EFB9B}" dt="2022-06-03T09:27:44.021" v="42" actId="478"/>
          <ac:picMkLst>
            <pc:docMk/>
            <pc:sldMk cId="1215726610" sldId="256"/>
            <ac:picMk id="8" creationId="{3D5F43BB-8C1F-4697-B8E8-FD854DED451B}"/>
          </ac:picMkLst>
        </pc:picChg>
        <pc:picChg chg="del mod">
          <ac:chgData name="Dhanesh Priya Sankar" userId="bd4d938f-c174-4e1f-9cd3-c42d835244b9" providerId="ADAL" clId="{3F618127-C056-443C-BC7C-BBE82C8EFB9B}" dt="2022-06-03T09:27:45.071" v="43" actId="478"/>
          <ac:picMkLst>
            <pc:docMk/>
            <pc:sldMk cId="1215726610" sldId="256"/>
            <ac:picMk id="9" creationId="{F997C8C4-AE24-4706-8DA6-34AA05E8AF1E}"/>
          </ac:picMkLst>
        </pc:picChg>
        <pc:picChg chg="add del">
          <ac:chgData name="Dhanesh Priya Sankar" userId="bd4d938f-c174-4e1f-9cd3-c42d835244b9" providerId="ADAL" clId="{3F618127-C056-443C-BC7C-BBE82C8EFB9B}" dt="2022-06-03T15:11:19.817" v="280" actId="478"/>
          <ac:picMkLst>
            <pc:docMk/>
            <pc:sldMk cId="1215726610" sldId="256"/>
            <ac:picMk id="17" creationId="{760C3A8C-1B7E-4CF7-AB36-DC2561089547}"/>
          </ac:picMkLst>
        </pc:picChg>
      </pc:sldChg>
      <pc:sldChg chg="modSp mod">
        <pc:chgData name="Dhanesh Priya Sankar" userId="bd4d938f-c174-4e1f-9cd3-c42d835244b9" providerId="ADAL" clId="{3F618127-C056-443C-BC7C-BBE82C8EFB9B}" dt="2022-06-15T03:38:56.179" v="300" actId="14100"/>
        <pc:sldMkLst>
          <pc:docMk/>
          <pc:sldMk cId="4261018044" sldId="257"/>
        </pc:sldMkLst>
        <pc:spChg chg="mod">
          <ac:chgData name="Dhanesh Priya Sankar" userId="bd4d938f-c174-4e1f-9cd3-c42d835244b9" providerId="ADAL" clId="{3F618127-C056-443C-BC7C-BBE82C8EFB9B}" dt="2022-06-15T03:38:56.179" v="300" actId="14100"/>
          <ac:spMkLst>
            <pc:docMk/>
            <pc:sldMk cId="4261018044" sldId="257"/>
            <ac:spMk id="4" creationId="{2194A130-CA72-49E7-AABF-F1D1567177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8D00-0D3A-47D9-ADB3-699D3028B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28E50A-727B-4834-A54C-F33B4F0F3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C6A3FB-F179-40AC-8DAB-BC123DD08F29}"/>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5" name="Footer Placeholder 4">
            <a:extLst>
              <a:ext uri="{FF2B5EF4-FFF2-40B4-BE49-F238E27FC236}">
                <a16:creationId xmlns:a16="http://schemas.microsoft.com/office/drawing/2014/main" id="{2E563AEF-846A-47F6-8225-D9AA0A76D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BAB8D-7303-4B8E-88B2-C1369D5C2DA2}"/>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12086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2F9E-E899-4BEF-833F-BF7BC287F0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3BA09-A42C-4970-9304-B649B696E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D8E90-33AF-4FDD-8821-D11438F01720}"/>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5" name="Footer Placeholder 4">
            <a:extLst>
              <a:ext uri="{FF2B5EF4-FFF2-40B4-BE49-F238E27FC236}">
                <a16:creationId xmlns:a16="http://schemas.microsoft.com/office/drawing/2014/main" id="{6020E70B-979B-4782-8570-4AEED4E0F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5AD2F-8331-4278-87F2-EC3C61DC53B1}"/>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205031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E57A1-A3FF-452C-9EEC-581636E677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945EC-3F38-46D8-8D58-726E2D8CD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584E8-E767-495E-9E1D-9E45808B823C}"/>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5" name="Footer Placeholder 4">
            <a:extLst>
              <a:ext uri="{FF2B5EF4-FFF2-40B4-BE49-F238E27FC236}">
                <a16:creationId xmlns:a16="http://schemas.microsoft.com/office/drawing/2014/main" id="{7EF2438D-DE40-411A-93E4-0BDFD8047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20D44-BCA1-46F4-A701-780FF61EEE5A}"/>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157205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61D1-2D73-4498-B9F2-C97D99461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D8520-7734-4854-A398-4288115BF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C0307-BEF3-434D-B6B7-F2407170D493}"/>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5" name="Footer Placeholder 4">
            <a:extLst>
              <a:ext uri="{FF2B5EF4-FFF2-40B4-BE49-F238E27FC236}">
                <a16:creationId xmlns:a16="http://schemas.microsoft.com/office/drawing/2014/main" id="{28B43BD8-4B61-4D58-B303-29FE83E05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88348-18CF-4095-ABEA-66234F3E8F2D}"/>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393935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BEEF-5B08-4EB5-B1A2-F577A4E73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03C01F-652B-4E0E-857C-28CCB1474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35DBBD-1BEF-4E35-A4A9-4A55910CAFF3}"/>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5" name="Footer Placeholder 4">
            <a:extLst>
              <a:ext uri="{FF2B5EF4-FFF2-40B4-BE49-F238E27FC236}">
                <a16:creationId xmlns:a16="http://schemas.microsoft.com/office/drawing/2014/main" id="{1F12A47F-8724-4863-BEB8-663CA4608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1479C-7BE2-45E7-A371-9FB1D29F873F}"/>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385148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A532-ADE9-44B1-A549-7254D605C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61165-BCE2-4767-B730-80FB87DA1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661C0-0F6A-40AB-8060-5212467CD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D2B657-7649-47FB-970E-0284827ACEB0}"/>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6" name="Footer Placeholder 5">
            <a:extLst>
              <a:ext uri="{FF2B5EF4-FFF2-40B4-BE49-F238E27FC236}">
                <a16:creationId xmlns:a16="http://schemas.microsoft.com/office/drawing/2014/main" id="{11911CAD-3FC2-41E3-B041-C9A078A2D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DDD9F-104F-4EA0-B8E1-3DBFF809399C}"/>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295127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B370-A17C-4886-9C2B-2AA8792508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606475-D346-4F9D-9D2E-E8C651AC3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B686DC-BC30-4336-97DF-48AED02FA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6126F-C411-455A-9E09-4949F4FDF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1A240F-5884-498A-9389-A57D3668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AD35D-4289-45DF-AEE7-DA81E22E6914}"/>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8" name="Footer Placeholder 7">
            <a:extLst>
              <a:ext uri="{FF2B5EF4-FFF2-40B4-BE49-F238E27FC236}">
                <a16:creationId xmlns:a16="http://schemas.microsoft.com/office/drawing/2014/main" id="{B8B164BA-A907-49C5-B29E-A9C145C5D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1B798-AC8D-4CE9-9600-78D3B391178F}"/>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289542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B3EB-7C7A-475B-843E-641EFB47C6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513A-98DD-4636-9D80-DAACD7FFE9FD}"/>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4" name="Footer Placeholder 3">
            <a:extLst>
              <a:ext uri="{FF2B5EF4-FFF2-40B4-BE49-F238E27FC236}">
                <a16:creationId xmlns:a16="http://schemas.microsoft.com/office/drawing/2014/main" id="{7F19EF25-6665-440A-A7FB-E49CEB61C6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1F859B-8A6E-42AD-A7A6-2BBD3855A341}"/>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37880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0E7C1-7A5F-417B-90F1-EB048297C231}"/>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3" name="Footer Placeholder 2">
            <a:extLst>
              <a:ext uri="{FF2B5EF4-FFF2-40B4-BE49-F238E27FC236}">
                <a16:creationId xmlns:a16="http://schemas.microsoft.com/office/drawing/2014/main" id="{8257A573-9825-4FE4-8F39-CAB47615C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C2490-DAEE-494A-BB7F-CDF20A841CDE}"/>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402152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97BC-132C-4A64-88E3-2EB3D811E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B85E38-7771-4B9C-BCFF-3969305AB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9516EE-F34C-492B-A79E-4920DB5E0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2C45C-EEAB-4EF4-BB91-F3E0C2BA7505}"/>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6" name="Footer Placeholder 5">
            <a:extLst>
              <a:ext uri="{FF2B5EF4-FFF2-40B4-BE49-F238E27FC236}">
                <a16:creationId xmlns:a16="http://schemas.microsoft.com/office/drawing/2014/main" id="{ED2849FA-5BE8-4928-9959-F39985438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9F1CF-0A45-48CD-AA11-ACF5C2A8D404}"/>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177123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1212-E346-44EC-8804-69EC557AF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9DC06-1CDC-4A50-BCA9-B2A760C5A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7E356-0CC2-49AD-85E8-8E509518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7773F-E95D-452B-88C9-9B9470BE6D10}"/>
              </a:ext>
            </a:extLst>
          </p:cNvPr>
          <p:cNvSpPr>
            <a:spLocks noGrp="1"/>
          </p:cNvSpPr>
          <p:nvPr>
            <p:ph type="dt" sz="half" idx="10"/>
          </p:nvPr>
        </p:nvSpPr>
        <p:spPr/>
        <p:txBody>
          <a:bodyPr/>
          <a:lstStyle/>
          <a:p>
            <a:fld id="{F958C7DF-4990-41BC-ADEE-46E1DB6C1EAC}" type="datetimeFigureOut">
              <a:rPr lang="en-US" smtClean="0"/>
              <a:t>6/15/2022</a:t>
            </a:fld>
            <a:endParaRPr lang="en-US"/>
          </a:p>
        </p:txBody>
      </p:sp>
      <p:sp>
        <p:nvSpPr>
          <p:cNvPr id="6" name="Footer Placeholder 5">
            <a:extLst>
              <a:ext uri="{FF2B5EF4-FFF2-40B4-BE49-F238E27FC236}">
                <a16:creationId xmlns:a16="http://schemas.microsoft.com/office/drawing/2014/main" id="{F4D6E345-F33F-4104-90B0-F8AAE0D44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236F5-2A83-4D54-BD72-7D43911F1CB6}"/>
              </a:ext>
            </a:extLst>
          </p:cNvPr>
          <p:cNvSpPr>
            <a:spLocks noGrp="1"/>
          </p:cNvSpPr>
          <p:nvPr>
            <p:ph type="sldNum" sz="quarter" idx="12"/>
          </p:nvPr>
        </p:nvSpPr>
        <p:spPr/>
        <p:txBody>
          <a:bodyPr/>
          <a:lstStyle/>
          <a:p>
            <a:fld id="{283AF5E2-5A36-4551-8C6A-7FD3DEE7A91C}" type="slidenum">
              <a:rPr lang="en-US" smtClean="0"/>
              <a:t>‹#›</a:t>
            </a:fld>
            <a:endParaRPr lang="en-US"/>
          </a:p>
        </p:txBody>
      </p:sp>
    </p:spTree>
    <p:extLst>
      <p:ext uri="{BB962C8B-B14F-4D97-AF65-F5344CB8AC3E}">
        <p14:creationId xmlns:p14="http://schemas.microsoft.com/office/powerpoint/2010/main" val="243589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42AAA-1F52-40FB-8676-2E5495E66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A7D4A5-93CB-4700-841C-A299E6E0E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7B605-A2CE-48CA-B604-6850CE858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8C7DF-4990-41BC-ADEE-46E1DB6C1EAC}" type="datetimeFigureOut">
              <a:rPr lang="en-US" smtClean="0"/>
              <a:t>6/15/2022</a:t>
            </a:fld>
            <a:endParaRPr lang="en-US"/>
          </a:p>
        </p:txBody>
      </p:sp>
      <p:sp>
        <p:nvSpPr>
          <p:cNvPr id="5" name="Footer Placeholder 4">
            <a:extLst>
              <a:ext uri="{FF2B5EF4-FFF2-40B4-BE49-F238E27FC236}">
                <a16:creationId xmlns:a16="http://schemas.microsoft.com/office/drawing/2014/main" id="{C6D3C474-0FDE-4DA6-A482-989FD248D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5E0EA5-0DA9-4CD7-8D37-EBD2C67A6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AF5E2-5A36-4551-8C6A-7FD3DEE7A91C}" type="slidenum">
              <a:rPr lang="en-US" smtClean="0"/>
              <a:t>‹#›</a:t>
            </a:fld>
            <a:endParaRPr lang="en-US"/>
          </a:p>
        </p:txBody>
      </p:sp>
    </p:spTree>
    <p:extLst>
      <p:ext uri="{BB962C8B-B14F-4D97-AF65-F5344CB8AC3E}">
        <p14:creationId xmlns:p14="http://schemas.microsoft.com/office/powerpoint/2010/main" val="39366175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forms-ui-controls/datagrid" TargetMode="External"/><Relationship Id="rId18" Type="http://schemas.openxmlformats.org/officeDocument/2006/relationships/image" Target="../media/image2.png"/><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jquery/aspnet-web-forms-ui-controls/datagrid" TargetMode="External"/><Relationship Id="rId17" Type="http://schemas.openxmlformats.org/officeDocument/2006/relationships/hyperlink" Target="https://www.syncfusion.com/uwp-ui-controls/datagrid" TargetMode="External"/><Relationship Id="rId2" Type="http://schemas.openxmlformats.org/officeDocument/2006/relationships/image" Target="../media/image1.png"/><Relationship Id="rId16" Type="http://schemas.openxmlformats.org/officeDocument/2006/relationships/hyperlink" Target="https://www.syncfusion.com/xamarin-ui-controls/xamarin-datagrid" TargetMode="External"/><Relationship Id="rId20"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hyperlink" Target="https://www.syncfusion.com/vue-ui-components/vue-grid" TargetMode="External"/><Relationship Id="rId11" Type="http://schemas.openxmlformats.org/officeDocument/2006/relationships/hyperlink" Target="https://www.syncfusion.com/aspnet-core-ui-controls/grid" TargetMode="External"/><Relationship Id="rId5" Type="http://schemas.openxmlformats.org/officeDocument/2006/relationships/hyperlink" Target="https://www.syncfusion.com/react-ui-components/react-data-grid" TargetMode="External"/><Relationship Id="rId15" Type="http://schemas.openxmlformats.org/officeDocument/2006/relationships/hyperlink" Target="https://www.syncfusion.com/winui-controls/datagrid" TargetMode="External"/><Relationship Id="rId10" Type="http://schemas.openxmlformats.org/officeDocument/2006/relationships/hyperlink" Target="https://www.syncfusion.com/aspnet-mvc-ui-controls/grid" TargetMode="External"/><Relationship Id="rId19" Type="http://schemas.openxmlformats.org/officeDocument/2006/relationships/image" Target="../media/image3.jpeg"/><Relationship Id="rId4" Type="http://schemas.openxmlformats.org/officeDocument/2006/relationships/hyperlink" Target="https://www.syncfusion.com/angular-ui-components/angular-grid" TargetMode="External"/><Relationship Id="rId9" Type="http://schemas.openxmlformats.org/officeDocument/2006/relationships/hyperlink" Target="https://www.syncfusion.com/jquery-ui-widgets/datagrid" TargetMode="External"/><Relationship Id="rId14" Type="http://schemas.openxmlformats.org/officeDocument/2006/relationships/hyperlink" Target="https://www.syncfusion.com/wpf-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forms-ui-controls/chart" TargetMode="External"/><Relationship Id="rId18" Type="http://schemas.openxmlformats.org/officeDocument/2006/relationships/image" Target="../media/image2.png"/><Relationship Id="rId3" Type="http://schemas.openxmlformats.org/officeDocument/2006/relationships/hyperlink" Target="https://www.syncfusion.com/javascript-ui-controls/js-charts" TargetMode="External"/><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jquery/aspnet-web-forms-ui-controls/charts" TargetMode="External"/><Relationship Id="rId17" Type="http://schemas.openxmlformats.org/officeDocument/2006/relationships/hyperlink" Target="https://www.syncfusion.com/uwp-ui-controls/charts" TargetMode="External"/><Relationship Id="rId2" Type="http://schemas.openxmlformats.org/officeDocument/2006/relationships/image" Target="../media/image5.png"/><Relationship Id="rId16" Type="http://schemas.openxmlformats.org/officeDocument/2006/relationships/hyperlink" Target="https://www.syncfusion.com/xamarin-ui-controls/xamarin-charts" TargetMode="External"/><Relationship Id="rId20"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hyperlink" Target="https://www.syncfusion.com/vue-ui-components/vue-charts" TargetMode="External"/><Relationship Id="rId11" Type="http://schemas.openxmlformats.org/officeDocument/2006/relationships/hyperlink" Target="https://www.syncfusion.com/aspnet-core-ui-controls/charts" TargetMode="External"/><Relationship Id="rId5" Type="http://schemas.openxmlformats.org/officeDocument/2006/relationships/hyperlink" Target="https://www.syncfusion.com/react-ui-components/react-charts" TargetMode="External"/><Relationship Id="rId15" Type="http://schemas.openxmlformats.org/officeDocument/2006/relationships/hyperlink" Target="https://www.syncfusion.com/winui-controls/charts" TargetMode="External"/><Relationship Id="rId10" Type="http://schemas.openxmlformats.org/officeDocument/2006/relationships/hyperlink" Target="https://www.syncfusion.com/aspnet-mvc-ui-controls/charts" TargetMode="External"/><Relationship Id="rId19" Type="http://schemas.openxmlformats.org/officeDocument/2006/relationships/image" Target="../media/image3.jpeg"/><Relationship Id="rId4" Type="http://schemas.openxmlformats.org/officeDocument/2006/relationships/hyperlink" Target="https://www.syncfusion.com/angular-ui-components/angular-charts" TargetMode="External"/><Relationship Id="rId9" Type="http://schemas.openxmlformats.org/officeDocument/2006/relationships/hyperlink" Target="https://www.syncfusion.com/jquery-ui-widgets/charts" TargetMode="External"/><Relationship Id="rId14" Type="http://schemas.openxmlformats.org/officeDocument/2006/relationships/hyperlink" Target="https://www.syncfusion.com/wpf-controls/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jquery-ui-widgets/listview" TargetMode="External"/><Relationship Id="rId13" Type="http://schemas.openxmlformats.org/officeDocument/2006/relationships/hyperlink" Target="https://www.syncfusion.com/maui-controls/maui-listview" TargetMode="External"/><Relationship Id="rId3" Type="http://schemas.openxmlformats.org/officeDocument/2006/relationships/hyperlink" Target="https://www.syncfusion.com/javascript-ui-controls/js-listview" TargetMode="External"/><Relationship Id="rId7" Type="http://schemas.openxmlformats.org/officeDocument/2006/relationships/hyperlink" Target="https://www.syncfusion.com/blazor-components/blazor-listview" TargetMode="External"/><Relationship Id="rId12" Type="http://schemas.openxmlformats.org/officeDocument/2006/relationships/hyperlink" Target="https://www.syncfusion.com/winforms-ui-controls/listview" TargetMode="External"/><Relationship Id="rId17" Type="http://schemas.openxmlformats.org/officeDocument/2006/relationships/image" Target="../media/image4.png"/><Relationship Id="rId2" Type="http://schemas.openxmlformats.org/officeDocument/2006/relationships/image" Target="../media/image6.png"/><Relationship Id="rId16" Type="http://schemas.openxmlformats.org/officeDocument/2006/relationships/image" Target="../media/image3.jpeg"/><Relationship Id="rId1" Type="http://schemas.openxmlformats.org/officeDocument/2006/relationships/slideLayout" Target="../slideLayouts/slideLayout9.xml"/><Relationship Id="rId6" Type="http://schemas.openxmlformats.org/officeDocument/2006/relationships/hyperlink" Target="https://www.syncfusion.com/vue-ui-components/vue-listview" TargetMode="External"/><Relationship Id="rId11" Type="http://schemas.openxmlformats.org/officeDocument/2006/relationships/hyperlink" Target="https://www.syncfusion.com/jquery/aspnet-web-forms-ui-controls/listview" TargetMode="External"/><Relationship Id="rId5" Type="http://schemas.openxmlformats.org/officeDocument/2006/relationships/hyperlink" Target="https://www.syncfusion.com/react-ui-components/react-listview" TargetMode="External"/><Relationship Id="rId15" Type="http://schemas.openxmlformats.org/officeDocument/2006/relationships/image" Target="../media/image2.png"/><Relationship Id="rId10" Type="http://schemas.openxmlformats.org/officeDocument/2006/relationships/hyperlink" Target="https://www.syncfusion.com/aspnet-core-ui-controls/listview" TargetMode="External"/><Relationship Id="rId4" Type="http://schemas.openxmlformats.org/officeDocument/2006/relationships/hyperlink" Target="https://www.syncfusion.com/angular-ui-components/angular-listview" TargetMode="External"/><Relationship Id="rId9" Type="http://schemas.openxmlformats.org/officeDocument/2006/relationships/hyperlink" Target="https://www.syncfusion.com/aspnet-mvc-ui-controls/listview" TargetMode="External"/><Relationship Id="rId14" Type="http://schemas.openxmlformats.org/officeDocument/2006/relationships/hyperlink" Target="https://www.syncfusion.com/xamarin-ui-controls/xamarin-list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4176-DB17-4E38-821C-A4ECC9ED6D50}"/>
              </a:ext>
            </a:extLst>
          </p:cNvPr>
          <p:cNvSpPr>
            <a:spLocks noGrp="1"/>
          </p:cNvSpPr>
          <p:nvPr>
            <p:ph type="ctrTitle"/>
          </p:nvPr>
        </p:nvSpPr>
        <p:spPr/>
        <p:txBody>
          <a:bodyPr>
            <a:norm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Most Popular Components in </a:t>
            </a:r>
            <a:r>
              <a:rPr lang="en-US" sz="3600" b="1" dirty="0" err="1">
                <a:latin typeface="Open Sans" panose="020B0606030504020204" pitchFamily="34" charset="0"/>
                <a:ea typeface="Open Sans" panose="020B0606030504020204" pitchFamily="34" charset="0"/>
                <a:cs typeface="Open Sans" panose="020B0606030504020204" pitchFamily="34" charset="0"/>
              </a:rPr>
              <a:t>Syncfusion</a:t>
            </a:r>
            <a:endParaRPr lang="en-US"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F31A0FA3-D320-4146-87C1-37FFD511E4BB}"/>
              </a:ext>
            </a:extLst>
          </p:cNvPr>
          <p:cNvSpPr>
            <a:spLocks noGrp="1"/>
          </p:cNvSpPr>
          <p:nvPr>
            <p:ph type="subTitle" idx="1"/>
          </p:nvPr>
        </p:nvSpPr>
        <p:spPr>
          <a:xfrm>
            <a:off x="1399143" y="3778786"/>
            <a:ext cx="10003316" cy="1751680"/>
          </a:xfrm>
        </p:spPr>
        <p:txBody>
          <a:bodyPr>
            <a:normAutofit/>
          </a:bodyPr>
          <a:lstStyle/>
          <a:p>
            <a:r>
              <a:rPr lang="en-US" dirty="0"/>
              <a:t>                                                                              </a:t>
            </a:r>
            <a:r>
              <a:rPr lang="en-US" sz="2000" dirty="0">
                <a:latin typeface="Open Sans" panose="020B0606030504020204" pitchFamily="34" charset="0"/>
                <a:ea typeface="Open Sans" panose="020B0606030504020204" pitchFamily="34" charset="0"/>
                <a:cs typeface="Open Sans" panose="020B0606030504020204" pitchFamily="34" charset="0"/>
              </a:rPr>
              <a:t>Presented by</a:t>
            </a:r>
          </a:p>
          <a:p>
            <a:r>
              <a:rPr lang="en-US" sz="2000" dirty="0">
                <a:latin typeface="Open Sans" panose="020B0606030504020204" pitchFamily="34" charset="0"/>
                <a:ea typeface="Open Sans" panose="020B0606030504020204" pitchFamily="34" charset="0"/>
                <a:cs typeface="Open Sans" panose="020B0606030504020204" pitchFamily="34" charset="0"/>
              </a:rPr>
              <a:t>                                                                           Dhanesh Priya K.S</a:t>
            </a:r>
          </a:p>
          <a:p>
            <a:r>
              <a:rPr lang="en-US" sz="2000" dirty="0">
                <a:latin typeface="Open Sans" panose="020B0606030504020204" pitchFamily="34" charset="0"/>
                <a:ea typeface="Open Sans" panose="020B0606030504020204" pitchFamily="34" charset="0"/>
                <a:cs typeface="Open Sans" panose="020B0606030504020204" pitchFamily="34" charset="0"/>
              </a:rPr>
              <a:t>                                                                                  Software Engineer Trainee</a:t>
            </a:r>
          </a:p>
          <a:p>
            <a:endParaRPr lang="en-US" dirty="0"/>
          </a:p>
        </p:txBody>
      </p:sp>
    </p:spTree>
    <p:extLst>
      <p:ext uri="{BB962C8B-B14F-4D97-AF65-F5344CB8AC3E}">
        <p14:creationId xmlns:p14="http://schemas.microsoft.com/office/powerpoint/2010/main" val="209956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5AF0-D462-4246-9A28-3E78856795CE}"/>
              </a:ext>
            </a:extLst>
          </p:cNvPr>
          <p:cNvSpPr>
            <a:spLocks noGrp="1"/>
          </p:cNvSpPr>
          <p:nvPr>
            <p:ph type="title"/>
          </p:nvPr>
        </p:nvSpPr>
        <p:spPr/>
        <p:txBody>
          <a:bodyPr>
            <a:norm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List of the components</a:t>
            </a:r>
          </a:p>
        </p:txBody>
      </p:sp>
      <p:sp>
        <p:nvSpPr>
          <p:cNvPr id="3" name="Content Placeholder 2">
            <a:extLst>
              <a:ext uri="{FF2B5EF4-FFF2-40B4-BE49-F238E27FC236}">
                <a16:creationId xmlns:a16="http://schemas.microsoft.com/office/drawing/2014/main" id="{956E6D9F-103D-43F5-A114-517A1817AAB5}"/>
              </a:ext>
            </a:extLst>
          </p:cNvPr>
          <p:cNvSpPr>
            <a:spLocks noGrp="1"/>
          </p:cNvSpPr>
          <p:nvPr>
            <p:ph idx="1"/>
          </p:nvPr>
        </p:nvSpPr>
        <p:spPr/>
        <p:txBody>
          <a:bodyPr>
            <a:norm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DataGrid</a:t>
            </a:r>
          </a:p>
          <a:p>
            <a:r>
              <a:rPr lang="en-US" sz="2400" dirty="0">
                <a:latin typeface="Open Sans" panose="020B0606030504020204" pitchFamily="34" charset="0"/>
                <a:ea typeface="Open Sans" panose="020B0606030504020204" pitchFamily="34" charset="0"/>
                <a:cs typeface="Open Sans" panose="020B0606030504020204" pitchFamily="34" charset="0"/>
              </a:rPr>
              <a:t>Charts</a:t>
            </a:r>
          </a:p>
          <a:p>
            <a:r>
              <a:rPr lang="en-US" sz="2400" dirty="0" err="1">
                <a:latin typeface="Open Sans" panose="020B0606030504020204" pitchFamily="34" charset="0"/>
                <a:ea typeface="Open Sans" panose="020B0606030504020204" pitchFamily="34" charset="0"/>
                <a:cs typeface="Open Sans" panose="020B0606030504020204" pitchFamily="34" charset="0"/>
              </a:rPr>
              <a:t>ListView</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Scheduler</a:t>
            </a:r>
          </a:p>
          <a:p>
            <a:r>
              <a:rPr lang="en-US" sz="240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Diagram</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194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33D3AA-4448-4CB9-ABAC-6DB6758CB45B}"/>
              </a:ext>
            </a:extLst>
          </p:cNvPr>
          <p:cNvSpPr>
            <a:spLocks noGrp="1"/>
          </p:cNvSpPr>
          <p:nvPr>
            <p:ph type="title"/>
          </p:nvPr>
        </p:nvSpPr>
        <p:spPr>
          <a:xfrm>
            <a:off x="358997" y="121186"/>
            <a:ext cx="3816395" cy="738130"/>
          </a:xfrm>
        </p:spPr>
        <p:txBody>
          <a:bodyPr>
            <a:normAutofit/>
          </a:bodyPr>
          <a:lstStyle/>
          <a:p>
            <a:r>
              <a:rPr lang="en-US" sz="2800" b="1" dirty="0">
                <a:solidFill>
                  <a:srgbClr val="1A1A1A"/>
                </a:solidFill>
                <a:effectLst/>
                <a:latin typeface="Open Sans" panose="020B0606030504020204" pitchFamily="34" charset="0"/>
              </a:rPr>
              <a:t>DataGrid</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descr="Syncfusion Essential DataGrid">
            <a:extLst>
              <a:ext uri="{FF2B5EF4-FFF2-40B4-BE49-F238E27FC236}">
                <a16:creationId xmlns:a16="http://schemas.microsoft.com/office/drawing/2014/main" id="{946F1E9D-D050-461A-9FD8-0795D04C547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649" b="3649"/>
          <a:stretch>
            <a:fillRect/>
          </a:stretch>
        </p:blipFill>
        <p:spPr bwMode="auto">
          <a:xfrm>
            <a:off x="6752896" y="1391307"/>
            <a:ext cx="4822660" cy="356979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CB2BE786-DB74-4F2F-9631-6648D81F85BB}"/>
              </a:ext>
            </a:extLst>
          </p:cNvPr>
          <p:cNvSpPr>
            <a:spLocks noGrp="1"/>
          </p:cNvSpPr>
          <p:nvPr>
            <p:ph type="body" sz="half" idx="2"/>
          </p:nvPr>
        </p:nvSpPr>
        <p:spPr>
          <a:xfrm>
            <a:off x="616444" y="1017741"/>
            <a:ext cx="5762323" cy="5502924"/>
          </a:xfrm>
        </p:spPr>
        <p:txBody>
          <a:bodyPr>
            <a:normAutofit fontScale="92500" lnSpcReduction="10000"/>
          </a:bodyPr>
          <a:lstStyle/>
          <a:p>
            <a:pPr>
              <a:lnSpc>
                <a:spcPct val="170000"/>
              </a:lnSpc>
            </a:pPr>
            <a:r>
              <a:rPr lang="en-US"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a:lnSpc>
                <a:spcPct val="170000"/>
              </a:lnSpc>
            </a:pPr>
            <a:r>
              <a:rPr lang="en-US" sz="1900" b="1" i="0" dirty="0">
                <a:solidFill>
                  <a:srgbClr val="1A1A1A"/>
                </a:solidFill>
                <a:effectLst/>
                <a:latin typeface="Open Sans" panose="020B0606030504020204" pitchFamily="34" charset="0"/>
              </a:rPr>
              <a:t>SUPPORTED PLATFORMS</a:t>
            </a:r>
          </a:p>
          <a:p>
            <a:pPr algn="l"/>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3"/>
              </a:rPr>
              <a:t>JavaScript </a:t>
            </a:r>
            <a:r>
              <a:rPr lang="en-US" sz="1600" b="0" i="0" u="none" strike="noStrike" dirty="0">
                <a:solidFill>
                  <a:srgbClr val="0073DC"/>
                </a:solidFill>
                <a:effectLst/>
                <a:latin typeface="Open Sans" panose="020B0606030504020204" pitchFamily="34" charset="0"/>
              </a:rPr>
              <a: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4"/>
              </a:rPr>
              <a:t>Angular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5"/>
              </a:rPr>
              <a:t>React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6"/>
              </a:rPr>
              <a:t>Vue </a:t>
            </a:r>
            <a:r>
              <a:rPr lang="en-US" sz="1600" b="0" i="0" dirty="0">
                <a:solidFill>
                  <a:srgbClr val="666666"/>
                </a:solidFill>
                <a:effectLst/>
                <a:latin typeface="Open Sans" panose="020B0606030504020204" pitchFamily="34" charset="0"/>
              </a:rPr>
              <a:t>   </a:t>
            </a:r>
            <a:r>
              <a:rPr lang="en-US" sz="1600" b="0" i="0" u="none" strike="noStrike" dirty="0" err="1">
                <a:solidFill>
                  <a:srgbClr val="0073DC"/>
                </a:solidFill>
                <a:effectLst/>
                <a:latin typeface="Open Sans" panose="020B0606030504020204" pitchFamily="34" charset="0"/>
                <a:hlinkClick r:id="rId7"/>
              </a:rPr>
              <a:t>Blazor</a:t>
            </a:r>
            <a:endParaRPr lang="en-US" sz="1600" b="0" i="0" u="none" strike="noStrike" dirty="0">
              <a:solidFill>
                <a:srgbClr val="0073DC"/>
              </a:solidFill>
              <a:effectLst/>
              <a:latin typeface="Open Sans" panose="020B0606030504020204" pitchFamily="34" charset="0"/>
            </a:endParaRPr>
          </a:p>
          <a:p>
            <a:pPr algn="l"/>
            <a:r>
              <a:rPr lang="en-US" sz="1600" b="0" i="0" dirty="0">
                <a:solidFill>
                  <a:srgbClr val="666666"/>
                </a:solidFill>
                <a:effectLst/>
                <a:latin typeface="Open Sans" panose="020B0606030504020204" pitchFamily="34" charset="0"/>
              </a:rPr>
              <a:t>  </a:t>
            </a:r>
            <a:br>
              <a:rPr lang="en-US" sz="1600" b="0" i="0" dirty="0">
                <a:solidFill>
                  <a:srgbClr val="666666"/>
                </a:solidFill>
                <a:effectLst/>
                <a:latin typeface="Open Sans" panose="020B0606030504020204" pitchFamily="34" charset="0"/>
              </a:rPr>
            </a:b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8"/>
              </a:rPr>
              <a:t>Flutter </a:t>
            </a:r>
            <a:r>
              <a:rPr lang="en-US" sz="1600" b="0" i="0" u="none" strike="noStrike" dirty="0">
                <a:solidFill>
                  <a:srgbClr val="0073DC"/>
                </a:solidFill>
                <a:effectLst/>
                <a:latin typeface="Open Sans" panose="020B0606030504020204" pitchFamily="34" charset="0"/>
              </a:rPr>
              <a: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9"/>
              </a:rPr>
              <a:t>jQuery </a:t>
            </a:r>
            <a:r>
              <a:rPr lang="en-US" sz="1600" b="0" i="0" u="none" strike="noStrike" dirty="0">
                <a:solidFill>
                  <a:srgbClr val="0073DC"/>
                </a:solidFill>
                <a:effectLst/>
                <a:latin typeface="Open Sans" panose="020B0606030504020204" pitchFamily="34" charset="0"/>
              </a:rPr>
              <a: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0"/>
              </a:rPr>
              <a:t>ASP.NET MVC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1"/>
              </a:rPr>
              <a:t>ASP.NET Core</a:t>
            </a:r>
            <a:endParaRPr lang="en-US" sz="1600" b="0" i="0" u="none" strike="noStrike" dirty="0">
              <a:solidFill>
                <a:srgbClr val="0073DC"/>
              </a:solidFill>
              <a:effectLst/>
              <a:latin typeface="Open Sans" panose="020B0606030504020204" pitchFamily="34" charset="0"/>
            </a:endParaRPr>
          </a:p>
          <a:p>
            <a:pPr algn="l"/>
            <a:br>
              <a:rPr lang="en-US" sz="1600" b="0" i="0" dirty="0">
                <a:solidFill>
                  <a:srgbClr val="666666"/>
                </a:solidFill>
                <a:effectLst/>
                <a:latin typeface="Open Sans" panose="020B0606030504020204" pitchFamily="34" charset="0"/>
              </a:rPr>
            </a:b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2"/>
              </a:rPr>
              <a:t>ASP.NET Web Forms</a:t>
            </a:r>
            <a:endParaRPr lang="en-US" sz="1600" b="0" i="0" dirty="0">
              <a:solidFill>
                <a:srgbClr val="666666"/>
              </a:solidFill>
              <a:effectLst/>
              <a:latin typeface="Open Sans" panose="020B0606030504020204" pitchFamily="34" charset="0"/>
            </a:endParaRPr>
          </a:p>
          <a:p>
            <a:pPr algn="l"/>
            <a:r>
              <a:rPr lang="en-US" sz="1600" b="0" i="0" dirty="0">
                <a:solidFill>
                  <a:srgbClr val="666666"/>
                </a:solidFill>
                <a:effectLst/>
                <a:latin typeface="Open Sans" panose="020B0606030504020204" pitchFamily="34" charset="0"/>
              </a:rPr>
              <a:t> </a:t>
            </a:r>
          </a:p>
          <a:p>
            <a:pPr algn="l"/>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3"/>
              </a:rPr>
              <a:t>WinForms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4"/>
              </a:rPr>
              <a:t>WPF </a:t>
            </a:r>
            <a:r>
              <a:rPr lang="en-US" sz="1600" b="0" i="0" u="none" strike="noStrike" dirty="0">
                <a:solidFill>
                  <a:srgbClr val="0073DC"/>
                </a:solidFill>
                <a:effectLst/>
                <a:latin typeface="Open Sans" panose="020B0606030504020204" pitchFamily="34" charset="0"/>
              </a:rPr>
              <a:t>  </a:t>
            </a:r>
            <a:r>
              <a:rPr lang="en-US" sz="1600" b="0" i="0" dirty="0">
                <a:solidFill>
                  <a:srgbClr val="666666"/>
                </a:solidFill>
                <a:effectLst/>
                <a:latin typeface="Open Sans" panose="020B0606030504020204" pitchFamily="34" charset="0"/>
              </a:rPr>
              <a:t> </a:t>
            </a:r>
            <a:r>
              <a:rPr lang="en-US" sz="1600" b="0" i="0" u="none" strike="noStrike" dirty="0" err="1">
                <a:solidFill>
                  <a:srgbClr val="0073DC"/>
                </a:solidFill>
                <a:effectLst/>
                <a:latin typeface="Open Sans" panose="020B0606030504020204" pitchFamily="34" charset="0"/>
                <a:hlinkClick r:id="rId15"/>
              </a:rPr>
              <a:t>WinUI</a:t>
            </a:r>
            <a:r>
              <a:rPr lang="en-US" sz="1600" b="0" i="0" u="none" strike="noStrike" dirty="0">
                <a:solidFill>
                  <a:srgbClr val="0073DC"/>
                </a:solidFill>
                <a:effectLst/>
                <a:latin typeface="Open Sans" panose="020B0606030504020204" pitchFamily="34" charset="0"/>
                <a:hlinkClick r:id="rId15"/>
              </a:rPr>
              <a: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8"/>
              </a:rPr>
              <a:t>Flutter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6"/>
              </a:rPr>
              <a:t>Xamarin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7"/>
              </a:rPr>
              <a:t>UWP</a:t>
            </a:r>
            <a:endParaRPr lang="en-US" sz="1600" b="0" i="0" dirty="0">
              <a:solidFill>
                <a:srgbClr val="666666"/>
              </a:solidFill>
              <a:effectLst/>
              <a:latin typeface="Open Sans" panose="020B0606030504020204" pitchFamily="34" charset="0"/>
            </a:endParaRPr>
          </a:p>
          <a:p>
            <a:pPr algn="l"/>
            <a:r>
              <a:rPr lang="en-US" sz="1600" b="0" i="0" dirty="0">
                <a:solidFill>
                  <a:srgbClr val="666666"/>
                </a:solidFill>
                <a:effectLst/>
                <a:latin typeface="Open Sans" panose="020B0606030504020204" pitchFamily="34" charset="0"/>
              </a:rPr>
              <a:t> </a:t>
            </a:r>
          </a:p>
          <a:p>
            <a:pPr algn="l"/>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6"/>
              </a:rPr>
              <a:t>Xamarin </a:t>
            </a:r>
            <a:r>
              <a:rPr lang="en-US" sz="1600" b="0" i="0" u="none" strike="noStrike" dirty="0">
                <a:solidFill>
                  <a:srgbClr val="0073DC"/>
                </a:solidFill>
                <a:effectLst/>
                <a:latin typeface="Open Sans" panose="020B0606030504020204" pitchFamily="34" charset="0"/>
              </a:rPr>
              <a: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8"/>
              </a:rPr>
              <a:t>Flutter </a:t>
            </a:r>
            <a:r>
              <a:rPr lang="en-US" sz="1600" b="0" i="0" u="none" strike="noStrike" dirty="0">
                <a:solidFill>
                  <a:srgbClr val="0073DC"/>
                </a:solidFill>
                <a:effectLst/>
                <a:latin typeface="Open Sans" panose="020B0606030504020204" pitchFamily="34" charset="0"/>
              </a:rPr>
              <a:t>  </a:t>
            </a:r>
            <a:r>
              <a:rPr lang="en-US" sz="1600" b="0" i="0" dirty="0">
                <a:solidFill>
                  <a:srgbClr val="666666"/>
                </a:solidFill>
                <a:effectLst/>
                <a:latin typeface="Open Sans" panose="020B0606030504020204" pitchFamily="34" charset="0"/>
              </a:rPr>
              <a:t> </a:t>
            </a:r>
            <a:r>
              <a:rPr lang="en-US" sz="1600" b="0" i="0" u="none" strike="noStrike" dirty="0">
                <a:solidFill>
                  <a:srgbClr val="0073DC"/>
                </a:solidFill>
                <a:effectLst/>
                <a:latin typeface="Open Sans" panose="020B0606030504020204" pitchFamily="34" charset="0"/>
                <a:hlinkClick r:id="rId17"/>
              </a:rPr>
              <a:t>UWP</a:t>
            </a:r>
            <a:endParaRPr lang="en-US" sz="1600" b="0" i="0" dirty="0">
              <a:solidFill>
                <a:srgbClr val="666666"/>
              </a:solidFill>
              <a:effectLst/>
              <a:latin typeface="Open Sans" panose="020B0606030504020204" pitchFamily="34" charset="0"/>
            </a:endParaRPr>
          </a:p>
          <a:p>
            <a:pPr>
              <a:lnSpc>
                <a:spcPct val="170000"/>
              </a:lnSpc>
            </a:pPr>
            <a:endParaRPr lang="en-US" sz="1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Oval 33">
            <a:extLst>
              <a:ext uri="{FF2B5EF4-FFF2-40B4-BE49-F238E27FC236}">
                <a16:creationId xmlns:a16="http://schemas.microsoft.com/office/drawing/2014/main" id="{620C5B24-2DE4-4540-8677-2DEF2A904D76}"/>
              </a:ext>
            </a:extLst>
          </p:cNvPr>
          <p:cNvSpPr/>
          <p:nvPr/>
        </p:nvSpPr>
        <p:spPr>
          <a:xfrm>
            <a:off x="1359410" y="453875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1005693-F842-40E7-A362-174C1BB5E935}"/>
              </a:ext>
            </a:extLst>
          </p:cNvPr>
          <p:cNvSpPr/>
          <p:nvPr/>
        </p:nvSpPr>
        <p:spPr>
          <a:xfrm>
            <a:off x="1363745" y="400994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1075D65-6006-427C-8E82-B8DAA9108B8F}"/>
              </a:ext>
            </a:extLst>
          </p:cNvPr>
          <p:cNvSpPr/>
          <p:nvPr/>
        </p:nvSpPr>
        <p:spPr>
          <a:xfrm>
            <a:off x="2472113" y="402297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Global, symbol Icon in Picol 2 Icons">
            <a:extLst>
              <a:ext uri="{FF2B5EF4-FFF2-40B4-BE49-F238E27FC236}">
                <a16:creationId xmlns:a16="http://schemas.microsoft.com/office/drawing/2014/main" id="{7E9225FD-E6FF-4355-BAC6-F2A3603EC14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V="1">
            <a:off x="813719" y="4009949"/>
            <a:ext cx="351793" cy="351793"/>
          </a:xfrm>
          <a:prstGeom prst="rect">
            <a:avLst/>
          </a:prstGeom>
          <a:solidFill>
            <a:schemeClr val="bg1">
              <a:lumMod val="65000"/>
            </a:schemeClr>
          </a:solidFill>
          <a:effectLst>
            <a:outerShdw blurRad="50800" dist="50800" dir="4800000" algn="ctr" rotWithShape="0">
              <a:schemeClr val="bg1">
                <a:lumMod val="65000"/>
              </a:schemeClr>
            </a:outerShdw>
          </a:effectLst>
        </p:spPr>
      </p:pic>
      <p:cxnSp>
        <p:nvCxnSpPr>
          <p:cNvPr id="16" name="Straight Connector 15">
            <a:extLst>
              <a:ext uri="{FF2B5EF4-FFF2-40B4-BE49-F238E27FC236}">
                <a16:creationId xmlns:a16="http://schemas.microsoft.com/office/drawing/2014/main" id="{79D9EBFE-5644-498F-99DC-26B1DBA328C8}"/>
              </a:ext>
            </a:extLst>
          </p:cNvPr>
          <p:cNvCxnSpPr>
            <a:cxnSpLocks/>
          </p:cNvCxnSpPr>
          <p:nvPr/>
        </p:nvCxnSpPr>
        <p:spPr>
          <a:xfrm>
            <a:off x="1255627" y="4022979"/>
            <a:ext cx="0" cy="338763"/>
          </a:xfrm>
          <a:prstGeom prst="line">
            <a:avLst/>
          </a:prstGeom>
          <a:effectLst>
            <a:outerShdw blurRad="50800" dist="50800" dir="5400000" algn="ctr" rotWithShape="0">
              <a:schemeClr val="bg1">
                <a:lumMod val="75000"/>
              </a:schemeClr>
            </a:outerShdw>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0ACD05B-8BF0-4FC7-8979-4738801938D6}"/>
              </a:ext>
            </a:extLst>
          </p:cNvPr>
          <p:cNvSpPr/>
          <p:nvPr/>
        </p:nvSpPr>
        <p:spPr>
          <a:xfrm>
            <a:off x="3333586" y="405179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 descr="Desktop computer icon computer screen symbol Vector Image">
            <a:extLst>
              <a:ext uri="{FF2B5EF4-FFF2-40B4-BE49-F238E27FC236}">
                <a16:creationId xmlns:a16="http://schemas.microsoft.com/office/drawing/2014/main" id="{58D3C748-AFF2-46BC-9206-2662830C5E1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7409" y="5431670"/>
            <a:ext cx="428104" cy="4623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Image result for mobile symbol">
            <a:extLst>
              <a:ext uri="{FF2B5EF4-FFF2-40B4-BE49-F238E27FC236}">
                <a16:creationId xmlns:a16="http://schemas.microsoft.com/office/drawing/2014/main" id="{387409B8-EE00-42A8-86B0-537D0280572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409" y="6128859"/>
            <a:ext cx="428103" cy="391806"/>
          </a:xfrm>
          <a:prstGeom prst="rect">
            <a:avLst/>
          </a:prstGeom>
          <a:noFill/>
          <a:extLst>
            <a:ext uri="{909E8E84-426E-40DD-AFC4-6F175D3DCCD1}">
              <a14:hiddenFill xmlns:a14="http://schemas.microsoft.com/office/drawing/2010/main">
                <a:solidFill>
                  <a:srgbClr val="FFFFFF"/>
                </a:solidFill>
              </a14:hiddenFill>
            </a:ext>
          </a:extLst>
        </p:spPr>
      </p:pic>
      <p:sp>
        <p:nvSpPr>
          <p:cNvPr id="40" name="Oval 39">
            <a:extLst>
              <a:ext uri="{FF2B5EF4-FFF2-40B4-BE49-F238E27FC236}">
                <a16:creationId xmlns:a16="http://schemas.microsoft.com/office/drawing/2014/main" id="{75581A16-5452-4FBF-BB63-613D85C9609F}"/>
              </a:ext>
            </a:extLst>
          </p:cNvPr>
          <p:cNvSpPr/>
          <p:nvPr/>
        </p:nvSpPr>
        <p:spPr>
          <a:xfrm>
            <a:off x="4086894" y="4022978"/>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30AC4A4-AB3D-4728-B905-96EA17BA9EFE}"/>
              </a:ext>
            </a:extLst>
          </p:cNvPr>
          <p:cNvSpPr/>
          <p:nvPr/>
        </p:nvSpPr>
        <p:spPr>
          <a:xfrm>
            <a:off x="4585631" y="4006072"/>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1A87B71-6CBB-41DA-8659-779B03459C56}"/>
              </a:ext>
            </a:extLst>
          </p:cNvPr>
          <p:cNvSpPr/>
          <p:nvPr/>
        </p:nvSpPr>
        <p:spPr>
          <a:xfrm>
            <a:off x="2231634" y="4493038"/>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8605254-360C-48F6-80C8-030DD9BCF9E1}"/>
              </a:ext>
            </a:extLst>
          </p:cNvPr>
          <p:cNvSpPr/>
          <p:nvPr/>
        </p:nvSpPr>
        <p:spPr>
          <a:xfrm>
            <a:off x="3032738" y="4488788"/>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F025561-076B-40DF-BF9C-74BD1B95A938}"/>
              </a:ext>
            </a:extLst>
          </p:cNvPr>
          <p:cNvSpPr/>
          <p:nvPr/>
        </p:nvSpPr>
        <p:spPr>
          <a:xfrm>
            <a:off x="4389473" y="4462312"/>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9B0A87-A937-4DB6-A75E-2A87A9D1C3FE}"/>
              </a:ext>
            </a:extLst>
          </p:cNvPr>
          <p:cNvSpPr/>
          <p:nvPr/>
        </p:nvSpPr>
        <p:spPr>
          <a:xfrm>
            <a:off x="1363745" y="498544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C0BA091-15DF-44C5-B8D3-4D0B1E839E08}"/>
              </a:ext>
            </a:extLst>
          </p:cNvPr>
          <p:cNvSpPr/>
          <p:nvPr/>
        </p:nvSpPr>
        <p:spPr>
          <a:xfrm>
            <a:off x="1328506" y="557982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1AF4BE4-F3DE-4E83-8095-81C65D5B93D1}"/>
              </a:ext>
            </a:extLst>
          </p:cNvPr>
          <p:cNvSpPr/>
          <p:nvPr/>
        </p:nvSpPr>
        <p:spPr>
          <a:xfrm>
            <a:off x="1335671" y="618262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EEBAC09-272B-4722-A85B-9DD113102678}"/>
              </a:ext>
            </a:extLst>
          </p:cNvPr>
          <p:cNvSpPr/>
          <p:nvPr/>
        </p:nvSpPr>
        <p:spPr>
          <a:xfrm>
            <a:off x="2507673" y="5591725"/>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D546832-C167-4B90-A982-61FF768533FF}"/>
              </a:ext>
            </a:extLst>
          </p:cNvPr>
          <p:cNvSpPr/>
          <p:nvPr/>
        </p:nvSpPr>
        <p:spPr>
          <a:xfrm>
            <a:off x="3100006" y="5581478"/>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1AECB48-4273-459A-85BC-DE9BC7E7DA94}"/>
              </a:ext>
            </a:extLst>
          </p:cNvPr>
          <p:cNvSpPr/>
          <p:nvPr/>
        </p:nvSpPr>
        <p:spPr>
          <a:xfrm>
            <a:off x="3838768" y="5591725"/>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1D5980-BA80-4DBA-936D-6232FC616D53}"/>
              </a:ext>
            </a:extLst>
          </p:cNvPr>
          <p:cNvSpPr/>
          <p:nvPr/>
        </p:nvSpPr>
        <p:spPr>
          <a:xfrm>
            <a:off x="4587205" y="5591725"/>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C326326-72AD-45BD-8E72-652ADCF328F4}"/>
              </a:ext>
            </a:extLst>
          </p:cNvPr>
          <p:cNvSpPr/>
          <p:nvPr/>
        </p:nvSpPr>
        <p:spPr>
          <a:xfrm>
            <a:off x="5482986" y="557982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E84E198-3A5B-466C-87AF-528AF5E7D8CF}"/>
              </a:ext>
            </a:extLst>
          </p:cNvPr>
          <p:cNvSpPr/>
          <p:nvPr/>
        </p:nvSpPr>
        <p:spPr>
          <a:xfrm>
            <a:off x="2267194" y="620205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7EA94AC-CE2D-4965-B5CF-790C8E4493FA}"/>
              </a:ext>
            </a:extLst>
          </p:cNvPr>
          <p:cNvSpPr/>
          <p:nvPr/>
        </p:nvSpPr>
        <p:spPr>
          <a:xfrm>
            <a:off x="3032738" y="620205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E40F654-8B56-49BD-B9D3-3802CF72D260}"/>
              </a:ext>
            </a:extLst>
          </p:cNvPr>
          <p:cNvCxnSpPr>
            <a:cxnSpLocks/>
          </p:cNvCxnSpPr>
          <p:nvPr/>
        </p:nvCxnSpPr>
        <p:spPr>
          <a:xfrm>
            <a:off x="1222832" y="5431670"/>
            <a:ext cx="0" cy="408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93AC6B-88B5-495C-ADBD-16C47B7A5832}"/>
              </a:ext>
            </a:extLst>
          </p:cNvPr>
          <p:cNvCxnSpPr>
            <a:cxnSpLocks/>
          </p:cNvCxnSpPr>
          <p:nvPr/>
        </p:nvCxnSpPr>
        <p:spPr>
          <a:xfrm>
            <a:off x="1224488" y="6078043"/>
            <a:ext cx="0" cy="4426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72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67F1-F19A-4C0C-BF71-4D2306AE9C03}"/>
              </a:ext>
            </a:extLst>
          </p:cNvPr>
          <p:cNvSpPr>
            <a:spLocks noGrp="1"/>
          </p:cNvSpPr>
          <p:nvPr>
            <p:ph type="title"/>
          </p:nvPr>
        </p:nvSpPr>
        <p:spPr>
          <a:xfrm>
            <a:off x="683047" y="1"/>
            <a:ext cx="3668617" cy="815248"/>
          </a:xfrm>
        </p:spPr>
        <p:txBody>
          <a:bodyPr>
            <a:norm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Charts</a:t>
            </a: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050" name="Picture 2" descr="Syncfusion Essential Chart">
            <a:extLst>
              <a:ext uri="{FF2B5EF4-FFF2-40B4-BE49-F238E27FC236}">
                <a16:creationId xmlns:a16="http://schemas.microsoft.com/office/drawing/2014/main" id="{7AD2D447-4159-44BC-85AB-194F0E43B1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5844" b="5844"/>
          <a:stretch>
            <a:fillRect/>
          </a:stretch>
        </p:blipFill>
        <p:spPr bwMode="auto">
          <a:xfrm>
            <a:off x="6822883" y="929393"/>
            <a:ext cx="4896233" cy="3866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2194A130-CA72-49E7-AABF-F1D15671774D}"/>
              </a:ext>
            </a:extLst>
          </p:cNvPr>
          <p:cNvSpPr>
            <a:spLocks noGrp="1"/>
          </p:cNvSpPr>
          <p:nvPr>
            <p:ph type="body" sz="half" idx="2"/>
          </p:nvPr>
        </p:nvSpPr>
        <p:spPr>
          <a:xfrm>
            <a:off x="683047" y="964928"/>
            <a:ext cx="6160776" cy="5468924"/>
          </a:xfrm>
        </p:spPr>
        <p:txBody>
          <a:bodyPr>
            <a:normAutofit fontScale="92500" lnSpcReduction="10000"/>
          </a:bodyPr>
          <a:lstStyle/>
          <a:p>
            <a:pPr>
              <a:lnSpc>
                <a:spcPct val="150000"/>
              </a:lnSpc>
            </a:pPr>
            <a:r>
              <a:rPr lang="en-US" sz="1700" dirty="0">
                <a:latin typeface="Open Sans" panose="020B0606030504020204" pitchFamily="34" charset="0"/>
                <a:ea typeface="Open Sans" panose="020B0606030504020204" pitchFamily="34" charset="0"/>
                <a:cs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r>
              <a:rPr lang="en-US" sz="1800" b="1" dirty="0">
                <a:latin typeface="Open Sans" panose="020B0606030504020204" pitchFamily="34" charset="0"/>
                <a:ea typeface="Open Sans" panose="020B0606030504020204" pitchFamily="34" charset="0"/>
                <a:cs typeface="Open Sans" panose="020B0606030504020204" pitchFamily="34" charset="0"/>
              </a:rPr>
              <a:t>SUPPORTED PLATFORMS</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l"/>
            <a:r>
              <a:rPr lang="en-US" dirty="0"/>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6"/>
              </a:rPr>
              <a:t>Vue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err="1">
                <a:solidFill>
                  <a:srgbClr val="0073DC"/>
                </a:solidFill>
                <a:effectLst/>
                <a:latin typeface="Open Sans" panose="020B0606030504020204" pitchFamily="34" charset="0"/>
                <a:hlinkClick r:id="rId7"/>
              </a:rPr>
              <a:t>Blazor</a:t>
            </a:r>
            <a:endParaRPr lang="en-US" b="0" i="0" u="none" strike="noStrike" dirty="0">
              <a:solidFill>
                <a:srgbClr val="0073DC"/>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9"/>
              </a:rPr>
              <a:t>jQuery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0"/>
              </a:rPr>
              <a:t>ASP.NET MVC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1"/>
              </a:rPr>
              <a:t>ASP.NET Core</a:t>
            </a:r>
            <a:endParaRPr lang="en-US" b="0" i="0" u="none" strike="noStrike" dirty="0">
              <a:solidFill>
                <a:srgbClr val="0073DC"/>
              </a:solidFill>
              <a:effectLst/>
              <a:latin typeface="Open Sans" panose="020B0606030504020204" pitchFamily="34" charset="0"/>
            </a:endParaRPr>
          </a:p>
          <a:p>
            <a:pPr algn="l"/>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2"/>
              </a:rPr>
              <a:t>ASP.NET Web Forms</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3"/>
              </a:rPr>
              <a:t>WinForms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4"/>
              </a:rPr>
              <a:t>WPF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err="1">
                <a:solidFill>
                  <a:srgbClr val="0073DC"/>
                </a:solidFill>
                <a:effectLst/>
                <a:latin typeface="Open Sans" panose="020B0606030504020204" pitchFamily="34" charset="0"/>
                <a:hlinkClick r:id="rId15"/>
              </a:rPr>
              <a:t>WinUI</a:t>
            </a:r>
            <a:r>
              <a:rPr lang="en-US" b="0" i="0" u="none" strike="noStrike" dirty="0">
                <a:solidFill>
                  <a:srgbClr val="0073DC"/>
                </a:solidFill>
                <a:effectLst/>
                <a:latin typeface="Open Sans" panose="020B0606030504020204" pitchFamily="34" charset="0"/>
                <a:hlinkClick r:id="rId15"/>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8"/>
              </a:rPr>
              <a:t>Flutter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6"/>
              </a:rPr>
              <a:t>Xamarin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7"/>
              </a:rPr>
              <a:t>UWP</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6"/>
              </a:rPr>
              <a:t>Xamarin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8"/>
              </a:rPr>
              <a:t>Flutter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7"/>
              </a:rPr>
              <a:t>UWP</a:t>
            </a:r>
            <a:endParaRPr lang="en-US" b="0" i="0" dirty="0">
              <a:solidFill>
                <a:srgbClr val="666666"/>
              </a:solidFill>
              <a:effectLst/>
              <a:latin typeface="Open Sans" panose="020B0606030504020204" pitchFamily="34" charset="0"/>
            </a:endParaRPr>
          </a:p>
          <a:p>
            <a:pPr algn="l"/>
            <a:endParaRPr lang="en-US" dirty="0"/>
          </a:p>
          <a:p>
            <a:r>
              <a:rPr lang="en-US" dirty="0"/>
              <a:t>  </a:t>
            </a:r>
            <a:endParaRPr lang="en-US" sz="1800" dirty="0"/>
          </a:p>
        </p:txBody>
      </p:sp>
      <p:pic>
        <p:nvPicPr>
          <p:cNvPr id="27" name="Picture 2" descr="Global, symbol Icon in Picol 2 Icons">
            <a:extLst>
              <a:ext uri="{FF2B5EF4-FFF2-40B4-BE49-F238E27FC236}">
                <a16:creationId xmlns:a16="http://schemas.microsoft.com/office/drawing/2014/main" id="{A147BDE3-53BC-46AB-9B38-90E96E5E091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V="1">
            <a:off x="703022" y="3165340"/>
            <a:ext cx="351794" cy="351794"/>
          </a:xfrm>
          <a:prstGeom prst="rect">
            <a:avLst/>
          </a:prstGeom>
          <a:solidFill>
            <a:schemeClr val="bg1">
              <a:lumMod val="65000"/>
            </a:schemeClr>
          </a:solidFill>
          <a:effectLst>
            <a:outerShdw blurRad="50800" dist="50800" dir="5400000" algn="ctr" rotWithShape="0">
              <a:schemeClr val="bg1">
                <a:lumMod val="50000"/>
              </a:schemeClr>
            </a:outerShdw>
          </a:effectLst>
        </p:spPr>
      </p:pic>
      <p:pic>
        <p:nvPicPr>
          <p:cNvPr id="28" name="Picture 4" descr="Desktop computer icon computer screen symbol Vector Image">
            <a:extLst>
              <a:ext uri="{FF2B5EF4-FFF2-40B4-BE49-F238E27FC236}">
                <a16:creationId xmlns:a16="http://schemas.microsoft.com/office/drawing/2014/main" id="{B1BF494D-7D69-4DCC-824A-5CADF0FB7DE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6401" y="4494853"/>
            <a:ext cx="445035" cy="4806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mobile symbol">
            <a:extLst>
              <a:ext uri="{FF2B5EF4-FFF2-40B4-BE49-F238E27FC236}">
                <a16:creationId xmlns:a16="http://schemas.microsoft.com/office/drawing/2014/main" id="{B0994DA9-83D5-467D-948C-28699CD2E19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3047" y="5341509"/>
            <a:ext cx="376037" cy="376037"/>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662BFB08-85FE-4014-B1CC-CEE0480EE11B}"/>
              </a:ext>
            </a:extLst>
          </p:cNvPr>
          <p:cNvSpPr/>
          <p:nvPr/>
        </p:nvSpPr>
        <p:spPr>
          <a:xfrm>
            <a:off x="1437287" y="3249796"/>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1D48185-F61B-457E-83BF-8284DE32F46A}"/>
              </a:ext>
            </a:extLst>
          </p:cNvPr>
          <p:cNvSpPr/>
          <p:nvPr/>
        </p:nvSpPr>
        <p:spPr>
          <a:xfrm>
            <a:off x="2446235" y="3204075"/>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D4CF51B-2827-44CA-8BAD-14E6BA410E4E}"/>
              </a:ext>
            </a:extLst>
          </p:cNvPr>
          <p:cNvSpPr/>
          <p:nvPr/>
        </p:nvSpPr>
        <p:spPr>
          <a:xfrm>
            <a:off x="3321000" y="320407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CC3DF4C-8AA4-48EA-93C4-96EA0B98675D}"/>
              </a:ext>
            </a:extLst>
          </p:cNvPr>
          <p:cNvSpPr/>
          <p:nvPr/>
        </p:nvSpPr>
        <p:spPr>
          <a:xfrm>
            <a:off x="4058965" y="320407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DFA1535-29B5-45D5-93E0-825A93A01FBD}"/>
              </a:ext>
            </a:extLst>
          </p:cNvPr>
          <p:cNvSpPr/>
          <p:nvPr/>
        </p:nvSpPr>
        <p:spPr>
          <a:xfrm>
            <a:off x="4563439" y="320407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0E28F5B-FD07-456D-B313-A960B98E11D0}"/>
              </a:ext>
            </a:extLst>
          </p:cNvPr>
          <p:cNvSpPr/>
          <p:nvPr/>
        </p:nvSpPr>
        <p:spPr>
          <a:xfrm>
            <a:off x="1401727" y="3693198"/>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0535AEA-185E-4375-A41E-25CB578AF576}"/>
              </a:ext>
            </a:extLst>
          </p:cNvPr>
          <p:cNvSpPr/>
          <p:nvPr/>
        </p:nvSpPr>
        <p:spPr>
          <a:xfrm>
            <a:off x="2191527" y="3693198"/>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63ED476-6938-4F52-908D-3E93D9CFBD54}"/>
              </a:ext>
            </a:extLst>
          </p:cNvPr>
          <p:cNvSpPr/>
          <p:nvPr/>
        </p:nvSpPr>
        <p:spPr>
          <a:xfrm>
            <a:off x="2994594" y="3687006"/>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738F840-FC9A-4E8E-A9FC-1B52F878FED7}"/>
              </a:ext>
            </a:extLst>
          </p:cNvPr>
          <p:cNvSpPr/>
          <p:nvPr/>
        </p:nvSpPr>
        <p:spPr>
          <a:xfrm>
            <a:off x="4415411" y="368357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CE99773-0161-467F-BC33-40035B28ECCD}"/>
              </a:ext>
            </a:extLst>
          </p:cNvPr>
          <p:cNvSpPr/>
          <p:nvPr/>
        </p:nvSpPr>
        <p:spPr>
          <a:xfrm>
            <a:off x="1401727" y="4136600"/>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9D2CDB0-558E-4AD5-B1A9-F2E5E9BD063A}"/>
              </a:ext>
            </a:extLst>
          </p:cNvPr>
          <p:cNvSpPr/>
          <p:nvPr/>
        </p:nvSpPr>
        <p:spPr>
          <a:xfrm>
            <a:off x="1366167" y="484182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FDAD08-6265-464A-B562-5B99F11335D1}"/>
              </a:ext>
            </a:extLst>
          </p:cNvPr>
          <p:cNvSpPr/>
          <p:nvPr/>
        </p:nvSpPr>
        <p:spPr>
          <a:xfrm>
            <a:off x="2466925" y="481896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4664875-5227-469E-B87C-89BF20D20917}"/>
              </a:ext>
            </a:extLst>
          </p:cNvPr>
          <p:cNvSpPr/>
          <p:nvPr/>
        </p:nvSpPr>
        <p:spPr>
          <a:xfrm>
            <a:off x="3065714" y="480572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4D73FF4-D4A7-4E04-83D7-CC2725DE714B}"/>
              </a:ext>
            </a:extLst>
          </p:cNvPr>
          <p:cNvSpPr/>
          <p:nvPr/>
        </p:nvSpPr>
        <p:spPr>
          <a:xfrm>
            <a:off x="3738079" y="480572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3BF2707-EE02-4F9F-945F-728661710B4D}"/>
              </a:ext>
            </a:extLst>
          </p:cNvPr>
          <p:cNvSpPr/>
          <p:nvPr/>
        </p:nvSpPr>
        <p:spPr>
          <a:xfrm>
            <a:off x="4571187" y="4800880"/>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F7E7000-C697-44CF-83C6-68D376AC9C84}"/>
              </a:ext>
            </a:extLst>
          </p:cNvPr>
          <p:cNvSpPr/>
          <p:nvPr/>
        </p:nvSpPr>
        <p:spPr>
          <a:xfrm>
            <a:off x="5471442" y="4835632"/>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9CFD6AA-9A10-49BE-8AF7-F3CC0984E8D0}"/>
              </a:ext>
            </a:extLst>
          </p:cNvPr>
          <p:cNvSpPr/>
          <p:nvPr/>
        </p:nvSpPr>
        <p:spPr>
          <a:xfrm>
            <a:off x="1401727" y="5438086"/>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C0C9C-55E3-4E64-94A7-B2325AC337C8}"/>
              </a:ext>
            </a:extLst>
          </p:cNvPr>
          <p:cNvSpPr/>
          <p:nvPr/>
        </p:nvSpPr>
        <p:spPr>
          <a:xfrm>
            <a:off x="2415017" y="544151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2CD91E-8BD1-4FBE-AC79-0F98313F9B70}"/>
              </a:ext>
            </a:extLst>
          </p:cNvPr>
          <p:cNvSpPr/>
          <p:nvPr/>
        </p:nvSpPr>
        <p:spPr>
          <a:xfrm>
            <a:off x="3140476" y="5438085"/>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E0A3A6A-0EB6-4342-9B90-67AC54557711}"/>
              </a:ext>
            </a:extLst>
          </p:cNvPr>
          <p:cNvCxnSpPr>
            <a:cxnSpLocks/>
          </p:cNvCxnSpPr>
          <p:nvPr/>
        </p:nvCxnSpPr>
        <p:spPr>
          <a:xfrm>
            <a:off x="1207944" y="3165340"/>
            <a:ext cx="0" cy="31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2982088-5E20-4827-9F01-4B64D58CF50B}"/>
              </a:ext>
            </a:extLst>
          </p:cNvPr>
          <p:cNvCxnSpPr>
            <a:cxnSpLocks/>
          </p:cNvCxnSpPr>
          <p:nvPr/>
        </p:nvCxnSpPr>
        <p:spPr>
          <a:xfrm>
            <a:off x="1178604" y="4625203"/>
            <a:ext cx="0" cy="350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697D39EF-79D2-4B0A-AEB5-F676593FBE4B}"/>
              </a:ext>
            </a:extLst>
          </p:cNvPr>
          <p:cNvCxnSpPr>
            <a:cxnSpLocks/>
          </p:cNvCxnSpPr>
          <p:nvPr/>
        </p:nvCxnSpPr>
        <p:spPr>
          <a:xfrm flipH="1">
            <a:off x="1178603" y="5341509"/>
            <a:ext cx="1" cy="3760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01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084D-6FD5-41CA-A3E7-B249F6FFFA6B}"/>
              </a:ext>
            </a:extLst>
          </p:cNvPr>
          <p:cNvSpPr>
            <a:spLocks noGrp="1"/>
          </p:cNvSpPr>
          <p:nvPr>
            <p:ph type="title"/>
          </p:nvPr>
        </p:nvSpPr>
        <p:spPr>
          <a:xfrm>
            <a:off x="839787" y="452388"/>
            <a:ext cx="3558958" cy="712270"/>
          </a:xfrm>
        </p:spPr>
        <p:txBody>
          <a:bodyPr>
            <a:normAutofit/>
          </a:bodyPr>
          <a:lstStyle/>
          <a:p>
            <a:r>
              <a:rPr lang="en-US" sz="2800" b="1" dirty="0" err="1">
                <a:latin typeface="Open Sans" panose="020B0606030504020204" pitchFamily="34" charset="0"/>
                <a:ea typeface="Open Sans" panose="020B0606030504020204" pitchFamily="34" charset="0"/>
                <a:cs typeface="Open Sans" panose="020B0606030504020204" pitchFamily="34" charset="0"/>
              </a:rPr>
              <a:t>ListView</a:t>
            </a: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descr="Syncfusion List View">
            <a:extLst>
              <a:ext uri="{FF2B5EF4-FFF2-40B4-BE49-F238E27FC236}">
                <a16:creationId xmlns:a16="http://schemas.microsoft.com/office/drawing/2014/main" id="{0189A18C-18C5-4140-A80F-D3487ABB4BA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649" b="3649"/>
          <a:stretch>
            <a:fillRect/>
          </a:stretch>
        </p:blipFill>
        <p:spPr bwMode="auto">
          <a:xfrm>
            <a:off x="6640717" y="856648"/>
            <a:ext cx="5169849" cy="403298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BDDB8095-BFB0-44BD-92AA-203952959624}"/>
              </a:ext>
            </a:extLst>
          </p:cNvPr>
          <p:cNvSpPr>
            <a:spLocks noGrp="1"/>
          </p:cNvSpPr>
          <p:nvPr>
            <p:ph type="body" sz="half" idx="2"/>
          </p:nvPr>
        </p:nvSpPr>
        <p:spPr>
          <a:xfrm>
            <a:off x="760396" y="1164658"/>
            <a:ext cx="6198669" cy="5476774"/>
          </a:xfrm>
        </p:spPr>
        <p:txBody>
          <a:bodyPr>
            <a:normAutofit lnSpcReduction="10000"/>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a:t>
            </a:r>
            <a:r>
              <a:rPr lang="en-US" dirty="0" err="1">
                <a:latin typeface="Open Sans" panose="020B0606030504020204" pitchFamily="34" charset="0"/>
                <a:ea typeface="Open Sans" panose="020B0606030504020204" pitchFamily="34" charset="0"/>
                <a:cs typeface="Open Sans" panose="020B0606030504020204" pitchFamily="34" charset="0"/>
              </a:rPr>
              <a:t>ListView</a:t>
            </a:r>
            <a:r>
              <a:rPr lang="en-US" dirty="0">
                <a:latin typeface="Open Sans" panose="020B0606030504020204" pitchFamily="34" charset="0"/>
                <a:ea typeface="Open Sans" panose="020B0606030504020204" pitchFamily="34" charset="0"/>
                <a:cs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dirty="0" err="1">
                <a:latin typeface="Open Sans" panose="020B0606030504020204" pitchFamily="34" charset="0"/>
                <a:ea typeface="Open Sans" panose="020B0606030504020204" pitchFamily="34" charset="0"/>
                <a:cs typeface="Open Sans" panose="020B0606030504020204" pitchFamily="34" charset="0"/>
              </a:rPr>
              <a:t>ListView</a:t>
            </a:r>
            <a:r>
              <a:rPr lang="en-US" dirty="0">
                <a:latin typeface="Open Sans" panose="020B0606030504020204" pitchFamily="34" charset="0"/>
                <a:ea typeface="Open Sans" panose="020B0606030504020204" pitchFamily="34" charset="0"/>
                <a:cs typeface="Open Sans" panose="020B0606030504020204" pitchFamily="34" charset="0"/>
              </a:rPr>
              <a:t> control has been optimized to work with large amounts of data.</a:t>
            </a:r>
          </a:p>
          <a:p>
            <a:r>
              <a:rPr lang="en-US" sz="1800" b="1" dirty="0">
                <a:latin typeface="Open Sans" panose="020B0606030504020204" pitchFamily="34" charset="0"/>
                <a:ea typeface="Open Sans" panose="020B0606030504020204" pitchFamily="34" charset="0"/>
                <a:cs typeface="Open Sans" panose="020B0606030504020204" pitchFamily="34" charset="0"/>
              </a:rPr>
              <a:t>SUPPORTED PLATFORMS</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l"/>
            <a:r>
              <a:rPr lang="en-US" dirty="0"/>
              <a:t>                    </a:t>
            </a:r>
            <a:r>
              <a:rPr lang="en-US" b="0" i="0" u="none" strike="noStrike" dirty="0">
                <a:solidFill>
                  <a:srgbClr val="0073DC"/>
                </a:solidFill>
                <a:effectLst/>
                <a:latin typeface="Open Sans" panose="020B0606030504020204" pitchFamily="34" charset="0"/>
                <a:hlinkClick r:id="rId3"/>
              </a:rPr>
              <a:t>JavaScript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4"/>
              </a:rPr>
              <a:t>Angular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73DC"/>
                </a:solidFill>
                <a:effectLst/>
                <a:latin typeface="Open Sans" panose="020B0606030504020204" pitchFamily="34" charset="0"/>
                <a:hlinkClick r:id="rId7"/>
              </a:rPr>
              <a:t>Blazor</a:t>
            </a:r>
            <a:r>
              <a:rPr lang="en-US" b="0" i="0" u="none" strike="noStrike" dirty="0">
                <a:solidFill>
                  <a:srgbClr val="0073DC"/>
                </a:solidFill>
                <a:effectLst/>
                <a:latin typeface="Open Sans" panose="020B0606030504020204" pitchFamily="34" charset="0"/>
                <a:hlinkClick r:id="rId7"/>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8"/>
              </a:rPr>
              <a:t>jQuery</a:t>
            </a:r>
            <a:endParaRPr lang="en-US" b="0" i="0" u="none" strike="noStrike" dirty="0">
              <a:solidFill>
                <a:srgbClr val="0073DC"/>
              </a:solidFill>
              <a:effectLst/>
              <a:latin typeface="Open Sans" panose="020B0606030504020204" pitchFamily="34" charset="0"/>
            </a:endParaRPr>
          </a:p>
          <a:p>
            <a:pPr algn="l"/>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9"/>
              </a:rPr>
              <a:t>ASP.NET MVC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0"/>
              </a:rPr>
              <a:t>ASP.NET Core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1"/>
              </a:rPr>
              <a:t>ASP.NET Web Forms</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2"/>
              </a:rPr>
              <a:t>WinForms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3"/>
              </a:rPr>
              <a:t>.NET MAUI (Preview)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4"/>
              </a:rPr>
              <a:t>Xamarin</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3"/>
              </a:rPr>
              <a:t>.NET MAUI (Preview) </a:t>
            </a:r>
            <a:r>
              <a:rPr lang="en-US" b="0" i="0" u="none" strike="noStrike" dirty="0">
                <a:solidFill>
                  <a:srgbClr val="0073DC"/>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73DC"/>
                </a:solidFill>
                <a:effectLst/>
                <a:latin typeface="Open Sans" panose="020B0606030504020204" pitchFamily="34" charset="0"/>
                <a:hlinkClick r:id="rId14"/>
              </a:rPr>
              <a:t>Xamarin</a:t>
            </a:r>
            <a:endParaRPr lang="en-US" b="0" i="0" dirty="0">
              <a:solidFill>
                <a:srgbClr val="666666"/>
              </a:solidFill>
              <a:effectLst/>
              <a:latin typeface="Open Sans" panose="020B0606030504020204" pitchFamily="34" charset="0"/>
            </a:endParaRPr>
          </a:p>
          <a:p>
            <a:br>
              <a:rPr lang="en-US" dirty="0"/>
            </a:br>
            <a:endParaRPr lang="en-US" dirty="0"/>
          </a:p>
          <a:p>
            <a:r>
              <a:rPr lang="en-US" dirty="0"/>
              <a:t> </a:t>
            </a:r>
            <a:endParaRPr lang="en-US" sz="1800" dirty="0"/>
          </a:p>
        </p:txBody>
      </p:sp>
      <p:pic>
        <p:nvPicPr>
          <p:cNvPr id="28" name="Picture 2" descr="Global, symbol Icon in Picol 2 Icons">
            <a:extLst>
              <a:ext uri="{FF2B5EF4-FFF2-40B4-BE49-F238E27FC236}">
                <a16:creationId xmlns:a16="http://schemas.microsoft.com/office/drawing/2014/main" id="{6FF02517-02F9-4BDC-B8EF-026A48EEF6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V="1">
            <a:off x="1097331" y="3652149"/>
            <a:ext cx="351793" cy="351793"/>
          </a:xfrm>
          <a:prstGeom prst="rect">
            <a:avLst/>
          </a:prstGeom>
          <a:solidFill>
            <a:schemeClr val="bg1">
              <a:lumMod val="65000"/>
            </a:schemeClr>
          </a:solidFill>
          <a:effectLst>
            <a:outerShdw blurRad="50800" dist="50800" dir="5400000" algn="ctr" rotWithShape="0">
              <a:schemeClr val="bg1">
                <a:lumMod val="50000"/>
              </a:schemeClr>
            </a:outerShdw>
          </a:effectLst>
        </p:spPr>
      </p:pic>
      <p:pic>
        <p:nvPicPr>
          <p:cNvPr id="29" name="Picture 4" descr="Desktop computer icon computer screen symbol Vector Image">
            <a:extLst>
              <a:ext uri="{FF2B5EF4-FFF2-40B4-BE49-F238E27FC236}">
                <a16:creationId xmlns:a16="http://schemas.microsoft.com/office/drawing/2014/main" id="{A876EF66-AC1F-4FFD-9F52-48023370A88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4089" y="4649313"/>
            <a:ext cx="445035" cy="4806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mobile symbol">
            <a:extLst>
              <a:ext uri="{FF2B5EF4-FFF2-40B4-BE49-F238E27FC236}">
                <a16:creationId xmlns:a16="http://schemas.microsoft.com/office/drawing/2014/main" id="{F04B6CDC-72C4-4390-96F9-5A8C1CEBE4E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38587" y="5440381"/>
            <a:ext cx="376037" cy="376037"/>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A484EC9D-8DAE-43D8-9F72-F1FA7862F94F}"/>
              </a:ext>
            </a:extLst>
          </p:cNvPr>
          <p:cNvSpPr/>
          <p:nvPr/>
        </p:nvSpPr>
        <p:spPr>
          <a:xfrm>
            <a:off x="1639417" y="376588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F10160D-A0FB-45E7-A995-68F96BC4DD4B}"/>
              </a:ext>
            </a:extLst>
          </p:cNvPr>
          <p:cNvSpPr/>
          <p:nvPr/>
        </p:nvSpPr>
        <p:spPr>
          <a:xfrm>
            <a:off x="2768247" y="3765883"/>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757071F-0CE6-4AE7-AC62-19C36913CB7B}"/>
              </a:ext>
            </a:extLst>
          </p:cNvPr>
          <p:cNvSpPr/>
          <p:nvPr/>
        </p:nvSpPr>
        <p:spPr>
          <a:xfrm>
            <a:off x="3768194" y="3765882"/>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EF68C77-6738-4D94-8E44-FF3FFA686022}"/>
              </a:ext>
            </a:extLst>
          </p:cNvPr>
          <p:cNvSpPr/>
          <p:nvPr/>
        </p:nvSpPr>
        <p:spPr>
          <a:xfrm>
            <a:off x="5010219" y="378232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45C877-E105-4810-849D-4865149EA041}"/>
              </a:ext>
            </a:extLst>
          </p:cNvPr>
          <p:cNvSpPr/>
          <p:nvPr/>
        </p:nvSpPr>
        <p:spPr>
          <a:xfrm>
            <a:off x="4440820" y="3796160"/>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5894F27-1AE6-4BD8-A564-BFC891D59058}"/>
              </a:ext>
            </a:extLst>
          </p:cNvPr>
          <p:cNvSpPr/>
          <p:nvPr/>
        </p:nvSpPr>
        <p:spPr>
          <a:xfrm>
            <a:off x="5789908" y="3765881"/>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9B6E370-058E-4268-A122-23619CBA9AEA}"/>
              </a:ext>
            </a:extLst>
          </p:cNvPr>
          <p:cNvSpPr/>
          <p:nvPr/>
        </p:nvSpPr>
        <p:spPr>
          <a:xfrm>
            <a:off x="1639417" y="4306436"/>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7AB9B24-575C-42A6-BA27-72FAAE111AC5}"/>
              </a:ext>
            </a:extLst>
          </p:cNvPr>
          <p:cNvSpPr/>
          <p:nvPr/>
        </p:nvSpPr>
        <p:spPr>
          <a:xfrm>
            <a:off x="3122418" y="4299951"/>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43C3187-0318-47F4-9507-519F46E4BF06}"/>
              </a:ext>
            </a:extLst>
          </p:cNvPr>
          <p:cNvSpPr/>
          <p:nvPr/>
        </p:nvSpPr>
        <p:spPr>
          <a:xfrm>
            <a:off x="4605420" y="4306436"/>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1A3A71D-762B-4CC7-8A91-D5A51FA910ED}"/>
              </a:ext>
            </a:extLst>
          </p:cNvPr>
          <p:cNvSpPr/>
          <p:nvPr/>
        </p:nvSpPr>
        <p:spPr>
          <a:xfrm>
            <a:off x="1571954" y="4933381"/>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B42DCE5-7BB7-44A4-B329-EE4E66766964}"/>
              </a:ext>
            </a:extLst>
          </p:cNvPr>
          <p:cNvSpPr/>
          <p:nvPr/>
        </p:nvSpPr>
        <p:spPr>
          <a:xfrm>
            <a:off x="2803454" y="4921817"/>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633B641-95B8-4280-9FEE-36E92709B5EB}"/>
              </a:ext>
            </a:extLst>
          </p:cNvPr>
          <p:cNvSpPr/>
          <p:nvPr/>
        </p:nvSpPr>
        <p:spPr>
          <a:xfrm>
            <a:off x="4897485" y="4936354"/>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6B1D69-CFC7-4B4F-96C9-FFF0811406DD}"/>
              </a:ext>
            </a:extLst>
          </p:cNvPr>
          <p:cNvSpPr/>
          <p:nvPr/>
        </p:nvSpPr>
        <p:spPr>
          <a:xfrm>
            <a:off x="1571954" y="5580259"/>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8811AF4-0B15-4204-9847-FF8F5B5CD6BF}"/>
              </a:ext>
            </a:extLst>
          </p:cNvPr>
          <p:cNvSpPr/>
          <p:nvPr/>
        </p:nvSpPr>
        <p:spPr>
          <a:xfrm>
            <a:off x="3728123" y="5601901"/>
            <a:ext cx="71120" cy="9144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28D70AC-61B8-4F0A-A325-D1F8D71E73C6}"/>
              </a:ext>
            </a:extLst>
          </p:cNvPr>
          <p:cNvCxnSpPr>
            <a:cxnSpLocks/>
          </p:cNvCxnSpPr>
          <p:nvPr/>
        </p:nvCxnSpPr>
        <p:spPr>
          <a:xfrm>
            <a:off x="1497439" y="3652149"/>
            <a:ext cx="0" cy="351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DDFBF95-C0DB-47C9-B55B-15D919386AC8}"/>
              </a:ext>
            </a:extLst>
          </p:cNvPr>
          <p:cNvCxnSpPr>
            <a:cxnSpLocks/>
          </p:cNvCxnSpPr>
          <p:nvPr/>
        </p:nvCxnSpPr>
        <p:spPr>
          <a:xfrm>
            <a:off x="1497439" y="4799106"/>
            <a:ext cx="1" cy="43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D0A31D-266E-4EED-867E-22FBEEE28BF8}"/>
              </a:ext>
            </a:extLst>
          </p:cNvPr>
          <p:cNvCxnSpPr>
            <a:cxnSpLocks/>
          </p:cNvCxnSpPr>
          <p:nvPr/>
        </p:nvCxnSpPr>
        <p:spPr>
          <a:xfrm>
            <a:off x="1465688" y="5420221"/>
            <a:ext cx="0" cy="4547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872-574B-4649-BC88-981A8F318BD3}"/>
              </a:ext>
            </a:extLst>
          </p:cNvPr>
          <p:cNvSpPr>
            <a:spLocks noGrp="1"/>
          </p:cNvSpPr>
          <p:nvPr>
            <p:ph type="ctr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419627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TotalTime>
  <Words>498</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Most Popular Components in Syncfusion</vt:lpstr>
      <vt:lpstr>List of the components</vt:lpstr>
      <vt:lpstr>DataGrid</vt:lpstr>
      <vt:lpstr>Charts</vt:lpstr>
      <vt:lpstr>ListView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DataGrid</dc:title>
  <dc:creator>Dhanesh Priya Sankar</dc:creator>
  <cp:lastModifiedBy>Dhanesh Priya Sankar</cp:lastModifiedBy>
  <cp:revision>76</cp:revision>
  <dcterms:created xsi:type="dcterms:W3CDTF">2022-06-01T16:30:06Z</dcterms:created>
  <dcterms:modified xsi:type="dcterms:W3CDTF">2022-06-15T03:39:01Z</dcterms:modified>
</cp:coreProperties>
</file>