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C5E2B7-6997-435C-AF1B-BBFA1B309A5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5E2B7-6997-435C-AF1B-BBFA1B309A5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5E2B7-6997-435C-AF1B-BBFA1B309A5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5E2B7-6997-435C-AF1B-BBFA1B309A5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5E2B7-6997-435C-AF1B-BBFA1B309A5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C5E2B7-6997-435C-AF1B-BBFA1B309A5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C5E2B7-6997-435C-AF1B-BBFA1B309A5F}"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C5E2B7-6997-435C-AF1B-BBFA1B309A5F}"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5E2B7-6997-435C-AF1B-BBFA1B309A5F}"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5E2B7-6997-435C-AF1B-BBFA1B309A5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5E2B7-6997-435C-AF1B-BBFA1B309A5F}"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D7C5C-86DA-4705-BF3F-EAD7DBEBF6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5E2B7-6997-435C-AF1B-BBFA1B309A5F}" type="datetimeFigureOut">
              <a:rPr lang="en-US" smtClean="0"/>
              <a:t>1/12/2022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D7C5C-86DA-4705-BF3F-EAD7DBEBF6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US" b="1" dirty="0">
                <a:solidFill>
                  <a:srgbClr val="FF0000"/>
                </a:solidFill>
              </a:rPr>
              <a:t>1) What is jQuery?</a:t>
            </a:r>
            <a:r>
              <a:rPr lang="en-US" dirty="0"/>
              <a:t/>
            </a:r>
            <a:br>
              <a:rPr lang="en-US" dirty="0"/>
            </a:br>
            <a:endParaRPr lang="en-US" dirty="0"/>
          </a:p>
        </p:txBody>
      </p:sp>
      <p:sp>
        <p:nvSpPr>
          <p:cNvPr id="3" name="Subtitle 2"/>
          <p:cNvSpPr>
            <a:spLocks noGrp="1"/>
          </p:cNvSpPr>
          <p:nvPr>
            <p:ph type="subTitle" idx="1"/>
          </p:nvPr>
        </p:nvSpPr>
        <p:spPr>
          <a:xfrm>
            <a:off x="381000" y="1676400"/>
            <a:ext cx="8305800" cy="4572000"/>
          </a:xfrm>
        </p:spPr>
        <p:txBody>
          <a:bodyPr>
            <a:normAutofit fontScale="92500" lnSpcReduction="10000"/>
          </a:bodyPr>
          <a:lstStyle/>
          <a:p>
            <a:pPr algn="l"/>
            <a:r>
              <a:rPr lang="en-US" dirty="0">
                <a:solidFill>
                  <a:schemeClr val="tx1"/>
                </a:solidFill>
              </a:rPr>
              <a:t>jQuery is a fast, lightweight, feature-rich client-side JavaScript library. </a:t>
            </a:r>
            <a:endParaRPr lang="en-US" dirty="0" smtClean="0">
              <a:solidFill>
                <a:schemeClr val="tx1"/>
              </a:solidFill>
            </a:endParaRPr>
          </a:p>
          <a:p>
            <a:pPr algn="l"/>
            <a:r>
              <a:rPr lang="en-US" dirty="0" smtClean="0">
                <a:solidFill>
                  <a:schemeClr val="tx1"/>
                </a:solidFill>
              </a:rPr>
              <a:t>It </a:t>
            </a:r>
            <a:r>
              <a:rPr lang="en-US" dirty="0">
                <a:solidFill>
                  <a:schemeClr val="tx1"/>
                </a:solidFill>
              </a:rPr>
              <a:t>is cross-platform and supports different types of browsers. It has provided a much-needed boost to JavaScript. </a:t>
            </a:r>
            <a:endParaRPr lang="en-US" dirty="0" smtClean="0">
              <a:solidFill>
                <a:schemeClr val="tx1"/>
              </a:solidFill>
            </a:endParaRPr>
          </a:p>
          <a:p>
            <a:pPr algn="l"/>
            <a:r>
              <a:rPr lang="en-US" dirty="0" smtClean="0">
                <a:solidFill>
                  <a:schemeClr val="tx1"/>
                </a:solidFill>
              </a:rPr>
              <a:t>Before </a:t>
            </a:r>
            <a:r>
              <a:rPr lang="en-US" dirty="0">
                <a:solidFill>
                  <a:schemeClr val="tx1"/>
                </a:solidFill>
              </a:rPr>
              <a:t>jQuery, JavaScript codes were lengthy and bigger, even for smaller functions</a:t>
            </a:r>
            <a:r>
              <a:rPr lang="en-US" dirty="0" smtClean="0">
                <a:solidFill>
                  <a:schemeClr val="tx1"/>
                </a:solidFill>
              </a:rPr>
              <a:t>.</a:t>
            </a:r>
          </a:p>
          <a:p>
            <a:pPr algn="l"/>
            <a:r>
              <a:rPr lang="en-US" dirty="0" smtClean="0">
                <a:solidFill>
                  <a:schemeClr val="tx1"/>
                </a:solidFill>
              </a:rPr>
              <a:t> </a:t>
            </a:r>
            <a:r>
              <a:rPr lang="en-US" dirty="0">
                <a:solidFill>
                  <a:schemeClr val="tx1"/>
                </a:solidFill>
              </a:rPr>
              <a:t>It makes a website more interactive and attractive.</a:t>
            </a:r>
          </a:p>
          <a:p>
            <a:r>
              <a:rPr lang="en-US" dirty="0" smtClean="0"/>
              <a:t/>
            </a:r>
            <a:br>
              <a:rPr lang="en-US"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8) What is the use of toggle() method in JQuery?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speed</a:t>
            </a:r>
            <a:r>
              <a:rPr lang="en-US" dirty="0"/>
              <a:t>: It is an optional parameter. It specifies the speed of the delay. Its possible values are slow, fast and milliseconds.</a:t>
            </a:r>
          </a:p>
          <a:p>
            <a:r>
              <a:rPr lang="en-US" b="1" dirty="0"/>
              <a:t>easing</a:t>
            </a:r>
            <a:r>
              <a:rPr lang="en-US" dirty="0"/>
              <a:t>: It specifies the easing function to be used for transition.</a:t>
            </a:r>
          </a:p>
          <a:p>
            <a:r>
              <a:rPr lang="en-US" b="1" dirty="0"/>
              <a:t>callback</a:t>
            </a:r>
            <a:r>
              <a:rPr lang="en-US" dirty="0"/>
              <a:t>: It is also an optional parameter. It specifies the function to be called after completion of toggle() effect.</a:t>
            </a:r>
          </a:p>
          <a:p>
            <a:r>
              <a:rPr lang="en-US" b="1" dirty="0"/>
              <a:t>display</a:t>
            </a:r>
            <a:r>
              <a:rPr lang="en-US" dirty="0"/>
              <a:t>: If true, it displays an element. If false, it hides the element.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9</a:t>
            </a:r>
            <a:r>
              <a:rPr lang="en-US" b="1" dirty="0">
                <a:solidFill>
                  <a:srgbClr val="FF0000"/>
                </a:solidFill>
              </a:rPr>
              <a:t>) What is the purpose of fadeToggle() method in JQuery?</a:t>
            </a:r>
            <a:r>
              <a:rPr lang="en-US" dirty="0"/>
              <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t>The jQuery fadeToggle() method is used to toggle between the fadeIn() and fadeOut() methods. If the elements are faded in, it makes them faded out, and if they are faded out, it makes them faded in.</a:t>
            </a:r>
          </a:p>
          <a:p>
            <a:r>
              <a:rPr lang="en-US" dirty="0"/>
              <a:t>Syntax:</a:t>
            </a:r>
          </a:p>
          <a:p>
            <a:r>
              <a:rPr lang="en-US" dirty="0"/>
              <a:t>$(selector).fadeToggle();  </a:t>
            </a:r>
          </a:p>
          <a:p>
            <a:r>
              <a:rPr lang="en-US" dirty="0"/>
              <a:t>$(selector).fadeToggle(speed,callback);   </a:t>
            </a:r>
          </a:p>
          <a:p>
            <a:r>
              <a:rPr lang="en-US" dirty="0"/>
              <a:t>$(selector).fadeToggle(speed, easing, callback);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9) What is the purpose of fadeToggle() method in JQuery?</a:t>
            </a:r>
            <a:endParaRPr lang="en-US" dirty="0"/>
          </a:p>
        </p:txBody>
      </p:sp>
      <p:sp>
        <p:nvSpPr>
          <p:cNvPr id="3" name="Content Placeholder 2"/>
          <p:cNvSpPr>
            <a:spLocks noGrp="1"/>
          </p:cNvSpPr>
          <p:nvPr>
            <p:ph idx="1"/>
          </p:nvPr>
        </p:nvSpPr>
        <p:spPr/>
        <p:txBody>
          <a:bodyPr/>
          <a:lstStyle/>
          <a:p>
            <a:r>
              <a:rPr lang="en-US" b="1" dirty="0"/>
              <a:t>speed</a:t>
            </a:r>
            <a:r>
              <a:rPr lang="en-US" dirty="0"/>
              <a:t>: It is an optional parameter. It specifies the speed of the delay. Its possible values are slow, fast and milliseconds.</a:t>
            </a:r>
          </a:p>
          <a:p>
            <a:r>
              <a:rPr lang="en-US" b="1" dirty="0"/>
              <a:t>easing</a:t>
            </a:r>
            <a:r>
              <a:rPr lang="en-US" dirty="0"/>
              <a:t>: It specifies the easing function to be used for transition.</a:t>
            </a:r>
          </a:p>
          <a:p>
            <a:r>
              <a:rPr lang="en-US" b="1" dirty="0"/>
              <a:t>callback</a:t>
            </a:r>
            <a:r>
              <a:rPr lang="en-US" dirty="0"/>
              <a:t>: It is also an optional parameter. It specifies the function to be called after completion of fadeToggle() effect.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10</a:t>
            </a:r>
            <a:r>
              <a:rPr lang="en-US" b="1" dirty="0">
                <a:solidFill>
                  <a:srgbClr val="FF0000"/>
                </a:solidFill>
              </a:rPr>
              <a:t>) What is the use of delay() method in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jQuery delay() method is used to delay the execution of functions in the queue. It is the best method to make a delay between the queued jQuery effects. </a:t>
            </a:r>
            <a:endParaRPr lang="en-US" dirty="0" smtClean="0"/>
          </a:p>
          <a:p>
            <a:r>
              <a:rPr lang="en-US" dirty="0" smtClean="0"/>
              <a:t>The </a:t>
            </a:r>
            <a:r>
              <a:rPr lang="en-US" dirty="0"/>
              <a:t>jQUery delay () method sets a timer to delay the execution of the next item in the queue.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10) What is the use of delay() method in JQuery?</a:t>
            </a:r>
            <a:endParaRPr lang="en-US" dirty="0"/>
          </a:p>
        </p:txBody>
      </p:sp>
      <p:sp>
        <p:nvSpPr>
          <p:cNvPr id="3" name="Content Placeholder 2"/>
          <p:cNvSpPr>
            <a:spLocks noGrp="1"/>
          </p:cNvSpPr>
          <p:nvPr>
            <p:ph idx="1"/>
          </p:nvPr>
        </p:nvSpPr>
        <p:spPr/>
        <p:txBody>
          <a:bodyPr/>
          <a:lstStyle/>
          <a:p>
            <a:r>
              <a:rPr lang="en-US" dirty="0"/>
              <a:t>Syntax:</a:t>
            </a:r>
          </a:p>
          <a:p>
            <a:r>
              <a:rPr lang="en-US" dirty="0"/>
              <a:t>$(selector).delay (speed, queueName)    </a:t>
            </a:r>
          </a:p>
          <a:p>
            <a:r>
              <a:rPr lang="en-US" b="1" dirty="0"/>
              <a:t>speed:</a:t>
            </a:r>
            <a:r>
              <a:rPr lang="en-US" dirty="0"/>
              <a:t> It is an optional parameter. It specifies the speed of the delay. Its possible values are slow, fast and milliseconds.</a:t>
            </a:r>
          </a:p>
          <a:p>
            <a:r>
              <a:rPr lang="en-US" b="1" dirty="0"/>
              <a:t>queueName:</a:t>
            </a:r>
            <a:r>
              <a:rPr lang="en-US" dirty="0"/>
              <a:t> It is also an optional parameter. It specifies the name of the queue. Its default value is "fx" the standard queue effect.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b="1" dirty="0" smtClean="0">
                <a:solidFill>
                  <a:srgbClr val="FF0000"/>
                </a:solidFill>
              </a:rPr>
              <a:t>11</a:t>
            </a:r>
            <a:r>
              <a:rPr lang="en-US" b="1" dirty="0">
                <a:solidFill>
                  <a:srgbClr val="FF0000"/>
                </a:solidFill>
              </a:rPr>
              <a:t>) Is it possible that jQuery HTML work for both HTML and XML document?</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2332037"/>
            <a:ext cx="8229600" cy="4068763"/>
          </a:xfrm>
        </p:spPr>
        <p:txBody>
          <a:bodyPr/>
          <a:lstStyle/>
          <a:p>
            <a:r>
              <a:rPr lang="en-US" dirty="0"/>
              <a:t>No, jQuery HTML only works for HTML document. It doesn't work for XML documents.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12</a:t>
            </a:r>
            <a:r>
              <a:rPr lang="en-US" b="1" dirty="0">
                <a:solidFill>
                  <a:srgbClr val="FF0000"/>
                </a:solidFill>
              </a:rPr>
              <a:t>) What is the use of html() method in JQuery?</a:t>
            </a:r>
            <a:r>
              <a:rPr lang="en-US" dirty="0"/>
              <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The jQuery html() method is used to change the entire content of the selected elements. It replaces the selected element content with new contents.</a:t>
            </a:r>
          </a:p>
          <a:p>
            <a:r>
              <a:rPr lang="en-US" dirty="0"/>
              <a:t>Syntax:</a:t>
            </a:r>
          </a:p>
          <a:p>
            <a:r>
              <a:rPr lang="en-US" dirty="0"/>
              <a:t>$(document).ready(function(){    </a:t>
            </a:r>
          </a:p>
          <a:p>
            <a:r>
              <a:rPr lang="en-US" dirty="0"/>
              <a:t>    $("button").click(function(){    </a:t>
            </a:r>
          </a:p>
          <a:p>
            <a:r>
              <a:rPr lang="en-US" dirty="0"/>
              <a:t>        $("p").html("Hello </a:t>
            </a:r>
            <a:r>
              <a:rPr lang="en-US" b="1" dirty="0"/>
              <a:t>&lt;b&gt;</a:t>
            </a:r>
            <a:r>
              <a:rPr lang="en-US" dirty="0"/>
              <a:t>Javatpoint.com</a:t>
            </a:r>
            <a:r>
              <a:rPr lang="en-US" b="1" dirty="0"/>
              <a:t>&lt;/b&gt;</a:t>
            </a:r>
            <a:r>
              <a:rPr lang="en-US" dirty="0"/>
              <a:t>");    </a:t>
            </a:r>
          </a:p>
          <a:p>
            <a:r>
              <a:rPr lang="en-US" dirty="0"/>
              <a:t>    });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13</a:t>
            </a:r>
            <a:r>
              <a:rPr lang="en-US" b="1" dirty="0">
                <a:solidFill>
                  <a:srgbClr val="FF0000"/>
                </a:solidFill>
              </a:rPr>
              <a:t>) What is the use of css() method in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jQuery CSS() method is used to get (return)or set style properties or values for selected elements. It facilitates you to get one or more style properties. The jQuery CSS() provides two ways:</a:t>
            </a:r>
          </a:p>
          <a:p>
            <a:r>
              <a:rPr lang="en-US" dirty="0"/>
              <a:t>Return a CSS property</a:t>
            </a:r>
          </a:p>
          <a:p>
            <a:r>
              <a:rPr lang="en-US" dirty="0"/>
              <a:t>It is used to get the value of a specified CSS property.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13) What is the use of css() method in JQuery?</a:t>
            </a:r>
            <a:endParaRPr lang="en-US" dirty="0"/>
          </a:p>
        </p:txBody>
      </p:sp>
      <p:sp>
        <p:nvSpPr>
          <p:cNvPr id="3" name="Content Placeholder 2"/>
          <p:cNvSpPr>
            <a:spLocks noGrp="1"/>
          </p:cNvSpPr>
          <p:nvPr>
            <p:ph idx="1"/>
          </p:nvPr>
        </p:nvSpPr>
        <p:spPr/>
        <p:txBody>
          <a:bodyPr/>
          <a:lstStyle/>
          <a:p>
            <a:r>
              <a:rPr lang="en-US" dirty="0"/>
              <a:t>$(document).ready(function(){    </a:t>
            </a:r>
          </a:p>
          <a:p>
            <a:r>
              <a:rPr lang="en-US" dirty="0"/>
              <a:t>    $("button").click(function(){    </a:t>
            </a:r>
          </a:p>
          <a:p>
            <a:r>
              <a:rPr lang="en-US" dirty="0"/>
              <a:t>        alert("Background color = " + $("p").css("background-color"));    </a:t>
            </a:r>
          </a:p>
          <a:p>
            <a:r>
              <a:rPr lang="en-US" dirty="0"/>
              <a:t>    });    </a:t>
            </a:r>
          </a:p>
          <a:p>
            <a:r>
              <a:rPr lang="en-US" dirty="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13) What is the use of css() method in JQuery?</a:t>
            </a:r>
            <a:endParaRPr lang="en-US" dirty="0"/>
          </a:p>
        </p:txBody>
      </p:sp>
      <p:sp>
        <p:nvSpPr>
          <p:cNvPr id="3" name="Content Placeholder 2"/>
          <p:cNvSpPr>
            <a:spLocks noGrp="1"/>
          </p:cNvSpPr>
          <p:nvPr>
            <p:ph idx="1"/>
          </p:nvPr>
        </p:nvSpPr>
        <p:spPr/>
        <p:txBody>
          <a:bodyPr>
            <a:normAutofit fontScale="92500"/>
          </a:bodyPr>
          <a:lstStyle/>
          <a:p>
            <a:r>
              <a:rPr lang="en-US" dirty="0"/>
              <a:t>Set a CSS property</a:t>
            </a:r>
          </a:p>
          <a:p>
            <a:r>
              <a:rPr lang="en-US" dirty="0"/>
              <a:t>This property is used to set a specific value for all matched element.</a:t>
            </a:r>
          </a:p>
          <a:p>
            <a:r>
              <a:rPr lang="en-US" dirty="0"/>
              <a:t>$(document).ready(function(){    </a:t>
            </a:r>
          </a:p>
          <a:p>
            <a:r>
              <a:rPr lang="en-US" dirty="0"/>
              <a:t>    $("button").click(function(){    </a:t>
            </a:r>
          </a:p>
          <a:p>
            <a:r>
              <a:rPr lang="en-US" dirty="0"/>
              <a:t>        $("p").css("background-color", "violet");    </a:t>
            </a:r>
          </a:p>
          <a:p>
            <a:r>
              <a:rPr lang="en-US" dirty="0"/>
              <a:t>    });    </a:t>
            </a:r>
          </a:p>
          <a:p>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2) Is jQuery a programming language?</a:t>
            </a:r>
            <a:r>
              <a:rPr lang="en-US" dirty="0"/>
              <a:t/>
            </a:r>
            <a:br>
              <a:rPr lang="en-US" dirty="0"/>
            </a:b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a:t>jQuery is not a programming language but a well-written JavaScript code</a:t>
            </a:r>
            <a:r>
              <a:rPr lang="en-US" dirty="0" smtClean="0"/>
              <a:t>.</a:t>
            </a:r>
          </a:p>
          <a:p>
            <a:r>
              <a:rPr lang="en-US" dirty="0" smtClean="0"/>
              <a:t> </a:t>
            </a:r>
            <a:r>
              <a:rPr lang="en-US" dirty="0"/>
              <a:t>It is used to </a:t>
            </a:r>
            <a:r>
              <a:rPr lang="en-US" dirty="0" smtClean="0"/>
              <a:t>traverse </a:t>
            </a:r>
            <a:r>
              <a:rPr lang="en-US" dirty="0"/>
              <a:t>documents</a:t>
            </a:r>
            <a:r>
              <a:rPr lang="en-US" dirty="0" smtClean="0"/>
              <a:t>, </a:t>
            </a:r>
            <a:r>
              <a:rPr lang="en-US" dirty="0"/>
              <a:t>event handling, </a:t>
            </a:r>
            <a:r>
              <a:rPr lang="en-US" dirty="0" smtClean="0"/>
              <a:t>Ajax </a:t>
            </a:r>
            <a:r>
              <a:rPr lang="en-US" dirty="0"/>
              <a:t>interaction, and Animation.</a:t>
            </a:r>
          </a:p>
          <a:p>
            <a:r>
              <a:rPr lang="en-US" dirty="0" smtClean="0"/>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14</a:t>
            </a:r>
            <a:r>
              <a:rPr lang="en-US" b="1" dirty="0">
                <a:solidFill>
                  <a:srgbClr val="FF0000"/>
                </a:solidFill>
              </a:rPr>
              <a:t>) Is jQuery library used for server scripting or client scripting?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No, jQuery is not a W3C standard.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0000"/>
                </a:solidFill>
              </a:rPr>
              <a:t>16</a:t>
            </a:r>
            <a:r>
              <a:rPr lang="en-US" b="1" dirty="0">
                <a:solidFill>
                  <a:srgbClr val="FF0000"/>
                </a:solidFill>
              </a:rPr>
              <a:t>) What is the starting point of code execution in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$(document).ready() function is the starting point of jQuery code. It is executed when DOM is loaded.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17</a:t>
            </a:r>
            <a:r>
              <a:rPr lang="en-US" b="1" dirty="0">
                <a:solidFill>
                  <a:srgbClr val="FF0000"/>
                </a:solidFill>
              </a:rPr>
              <a:t>) What is the basic requirement to start with the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You need refer to its library to start with jQuery. You can download the latest version of jQuery from jQuery.com.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18</a:t>
            </a:r>
            <a:r>
              <a:rPr lang="en-US" b="1" dirty="0">
                <a:solidFill>
                  <a:srgbClr val="FF0000"/>
                </a:solidFill>
              </a:rPr>
              <a:t>) Can you use any other name in place of $ (dollar sign) in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Yes, instead of $ (dollar sign) we can use jQuery as a function name. For example:</a:t>
            </a:r>
          </a:p>
          <a:p>
            <a:r>
              <a:rPr lang="en-US" dirty="0"/>
              <a:t>jQuery(document).ready(function() {    </a:t>
            </a:r>
          </a:p>
          <a:p>
            <a:r>
              <a:rPr lang="en-US" dirty="0"/>
              <a:t>jQuery("p").css("background-color", "pink");    </a:t>
            </a:r>
          </a:p>
          <a:p>
            <a:r>
              <a:rPr lang="en-US" dirty="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19</a:t>
            </a:r>
            <a:r>
              <a:rPr lang="en-US" b="1" dirty="0">
                <a:solidFill>
                  <a:srgbClr val="FF0000"/>
                </a:solidFill>
              </a:rPr>
              <a:t>) Can you use multiple document.ready() function on the same page?</a:t>
            </a:r>
            <a:r>
              <a:rPr lang="en-US" dirty="0"/>
              <a:t/>
            </a:r>
            <a:br>
              <a:rPr lang="en-US" dirty="0"/>
            </a:br>
            <a:endParaRPr lang="en-US" dirty="0"/>
          </a:p>
        </p:txBody>
      </p:sp>
      <p:sp>
        <p:nvSpPr>
          <p:cNvPr id="3" name="Content Placeholder 2"/>
          <p:cNvSpPr>
            <a:spLocks noGrp="1"/>
          </p:cNvSpPr>
          <p:nvPr>
            <p:ph idx="1"/>
          </p:nvPr>
        </p:nvSpPr>
        <p:spPr>
          <a:xfrm>
            <a:off x="457200" y="1828800"/>
            <a:ext cx="8229600" cy="4525963"/>
          </a:xfrm>
        </p:spPr>
        <p:txBody>
          <a:bodyPr>
            <a:normAutofit fontScale="92500" lnSpcReduction="10000"/>
          </a:bodyPr>
          <a:lstStyle/>
          <a:p>
            <a:r>
              <a:rPr lang="en-US" dirty="0"/>
              <a:t>Yes. You can use any number of document.ready() function on the same page. For example:</a:t>
            </a:r>
          </a:p>
          <a:p>
            <a:r>
              <a:rPr lang="en-US" dirty="0"/>
              <a:t>$(document).ready(function() {    </a:t>
            </a:r>
          </a:p>
          <a:p>
            <a:r>
              <a:rPr lang="en-US" dirty="0"/>
              <a:t>$("h1").css("background-color", "red");    </a:t>
            </a:r>
          </a:p>
          <a:p>
            <a:r>
              <a:rPr lang="en-US" dirty="0"/>
              <a:t> });    </a:t>
            </a:r>
          </a:p>
          <a:p>
            <a:r>
              <a:rPr lang="en-US" dirty="0"/>
              <a:t>$(document).ready(function() {    </a:t>
            </a:r>
          </a:p>
          <a:p>
            <a:r>
              <a:rPr lang="en-US" dirty="0"/>
              <a:t>$("p").css("background-color", "pink");    </a:t>
            </a:r>
          </a:p>
          <a:p>
            <a:r>
              <a:rPr lang="en-US" dirty="0"/>
              <a:t> });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0000"/>
                </a:solidFill>
              </a:rPr>
              <a:t>20</a:t>
            </a:r>
            <a:r>
              <a:rPr lang="en-US" b="1" dirty="0">
                <a:solidFill>
                  <a:srgbClr val="FF0000"/>
                </a:solidFill>
              </a:rPr>
              <a:t>) What is the difference between find and children methods?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Find method is used to find all levels down the DOM tree while children method is used to find single level down the DOM tree.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21) What is a CDN?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CDN stands for Content Delivery Network or Content Distribution Network. It is a large distributed system of servers deployed in multiple data centers across the internet. It provides the files from servers at a higher bandwidth that leads to faster loading time. These are several companies that provide free public CDNs:</a:t>
            </a:r>
          </a:p>
          <a:p>
            <a:r>
              <a:rPr lang="en-US" dirty="0"/>
              <a:t>Google</a:t>
            </a:r>
          </a:p>
          <a:p>
            <a:r>
              <a:rPr lang="en-US" dirty="0"/>
              <a:t>Microsoft</a:t>
            </a:r>
          </a:p>
          <a:p>
            <a:r>
              <a:rPr lang="en-US" dirty="0"/>
              <a:t>Yahoo</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0000"/>
                </a:solidFill>
              </a:rPr>
              <a:t>22</a:t>
            </a:r>
            <a:r>
              <a:rPr lang="en-US" b="1" dirty="0">
                <a:solidFill>
                  <a:srgbClr val="FF0000"/>
                </a:solidFill>
              </a:rPr>
              <a:t>) What is the goal of CDN and what are the advantages of using CDN?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primary goal of the CDN is to provide content to the end-users with high availability and high performance.</a:t>
            </a:r>
          </a:p>
          <a:p>
            <a:r>
              <a:rPr lang="en-US" b="1" dirty="0"/>
              <a:t>Advantages of using CDN:</a:t>
            </a:r>
            <a:endParaRPr lang="en-US" dirty="0"/>
          </a:p>
          <a:p>
            <a:r>
              <a:rPr lang="en-US" dirty="0"/>
              <a:t>It reduces the load from the server.</a:t>
            </a:r>
          </a:p>
          <a:p>
            <a:r>
              <a:rPr lang="en-US" dirty="0"/>
              <a:t>It saves bandwidth. jQuery framework is loaded faster from these CDN.</a:t>
            </a:r>
          </a:p>
          <a:p>
            <a:r>
              <a:rPr lang="en-US" dirty="0"/>
              <a:t>If a user regularly visits a site which is using jQuery framework from any of these CDN, it will be cached.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23</a:t>
            </a:r>
            <a:r>
              <a:rPr lang="en-US" b="1" dirty="0">
                <a:solidFill>
                  <a:srgbClr val="FF0000"/>
                </a:solidFill>
              </a:rPr>
              <a:t>) How can you use a jQuery library in your project?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You can use a jQuery library in the ASP.Net project from downloading the latest jQuery library from jQuery.com and include the references to the jQuery library file in your HTML/PHP/JSP/Aspx page.</a:t>
            </a:r>
          </a:p>
          <a:p>
            <a:r>
              <a:rPr lang="en-US" b="1" dirty="0"/>
              <a:t>&lt;script</a:t>
            </a:r>
            <a:r>
              <a:rPr lang="en-US" dirty="0"/>
              <a:t> src="_scripts/jQuery-1.2.6.js" type="text/javascript"</a:t>
            </a:r>
            <a:r>
              <a:rPr lang="en-US" b="1" dirty="0"/>
              <a:t>&gt;&lt;/script&gt;</a:t>
            </a:r>
            <a:r>
              <a:rPr lang="en-US" dirty="0"/>
              <a:t>   </a:t>
            </a:r>
          </a:p>
          <a:p>
            <a:r>
              <a:rPr lang="en-US" b="1" dirty="0"/>
              <a:t>&lt;script</a:t>
            </a:r>
            <a:r>
              <a:rPr lang="en-US" dirty="0"/>
              <a:t> language="javascript"</a:t>
            </a:r>
            <a:r>
              <a:rPr lang="en-US" b="1" dirty="0"/>
              <a:t>&gt;</a:t>
            </a:r>
            <a:r>
              <a:rPr lang="en-US" dirty="0"/>
              <a:t>   </a:t>
            </a:r>
          </a:p>
          <a:p>
            <a:r>
              <a:rPr lang="en-US" dirty="0"/>
              <a:t>$(document).ready(function() {   </a:t>
            </a:r>
          </a:p>
          <a:p>
            <a:r>
              <a:rPr lang="en-US" dirty="0"/>
              <a:t>alert('test');   </a:t>
            </a:r>
          </a:p>
          <a:p>
            <a:r>
              <a:rPr lang="en-US" dirty="0"/>
              <a:t>});   </a:t>
            </a:r>
          </a:p>
          <a:p>
            <a:r>
              <a:rPr lang="en-US" b="1" dirty="0"/>
              <a:t>&lt;/script&gt;</a:t>
            </a:r>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24</a:t>
            </a:r>
            <a:r>
              <a:rPr lang="en-US" b="1" dirty="0">
                <a:solidFill>
                  <a:srgbClr val="FF0000"/>
                </a:solidFill>
              </a:rPr>
              <a:t>) What are the selectors in jQuery? How many types of selectors in jQuery?</a:t>
            </a:r>
            <a:r>
              <a:rPr lang="en-US" dirty="0"/>
              <a:t/>
            </a:r>
            <a:br>
              <a:rPr lang="en-US" dirty="0"/>
            </a:br>
            <a:endParaRPr lang="en-US" dirty="0"/>
          </a:p>
        </p:txBody>
      </p:sp>
      <p:sp>
        <p:nvSpPr>
          <p:cNvPr id="3" name="Content Placeholder 2"/>
          <p:cNvSpPr>
            <a:spLocks noGrp="1"/>
          </p:cNvSpPr>
          <p:nvPr>
            <p:ph idx="1"/>
          </p:nvPr>
        </p:nvSpPr>
        <p:spPr>
          <a:xfrm>
            <a:off x="457200" y="1905000"/>
            <a:ext cx="8229600" cy="4724400"/>
          </a:xfrm>
        </p:spPr>
        <p:txBody>
          <a:bodyPr>
            <a:normAutofit fontScale="77500" lnSpcReduction="20000"/>
          </a:bodyPr>
          <a:lstStyle/>
          <a:p>
            <a:r>
              <a:rPr lang="en-US" dirty="0" smtClean="0"/>
              <a:t>Some </a:t>
            </a:r>
            <a:r>
              <a:rPr lang="en-US" dirty="0"/>
              <a:t>basic selectors are:</a:t>
            </a:r>
          </a:p>
          <a:p>
            <a:r>
              <a:rPr lang="en-US" b="1" dirty="0"/>
              <a:t>Name:</a:t>
            </a:r>
            <a:r>
              <a:rPr lang="en-US" dirty="0"/>
              <a:t> It is used to select all elements which match with the given element Name.</a:t>
            </a:r>
          </a:p>
          <a:p>
            <a:r>
              <a:rPr lang="en-US" b="1" dirty="0"/>
              <a:t>#ID:</a:t>
            </a:r>
            <a:r>
              <a:rPr lang="en-US" dirty="0"/>
              <a:t> It is used to select a single element which matches with the given ID</a:t>
            </a:r>
          </a:p>
          <a:p>
            <a:r>
              <a:rPr lang="en-US" b="1" dirty="0"/>
              <a:t>.Class:</a:t>
            </a:r>
            <a:r>
              <a:rPr lang="en-US" dirty="0"/>
              <a:t> It is used to select all elements which match with the given Class.</a:t>
            </a:r>
          </a:p>
          <a:p>
            <a:r>
              <a:rPr lang="en-US" b="1" dirty="0"/>
              <a:t>Universal (*):</a:t>
            </a:r>
            <a:r>
              <a:rPr lang="en-US" dirty="0"/>
              <a:t> It is used to select all elements available in a DOM.</a:t>
            </a:r>
          </a:p>
          <a:p>
            <a:r>
              <a:rPr lang="en-US" b="1" dirty="0"/>
              <a:t>Multiple Elements E, F, G:</a:t>
            </a:r>
            <a:r>
              <a:rPr lang="en-US" dirty="0"/>
              <a:t> It is used to selects the combined results of all the specified selectors E, F or G.</a:t>
            </a:r>
          </a:p>
          <a:p>
            <a:r>
              <a:rPr lang="en-US" b="1" dirty="0"/>
              <a:t>Attribute Selector:</a:t>
            </a:r>
            <a:r>
              <a:rPr lang="en-US" dirty="0"/>
              <a:t> It is used to select elements based on its attribute value.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0000"/>
                </a:solidFill>
              </a:rPr>
              <a:t>3</a:t>
            </a:r>
            <a:r>
              <a:rPr lang="en-US" b="1" dirty="0">
                <a:solidFill>
                  <a:srgbClr val="FF0000"/>
                </a:solidFill>
              </a:rPr>
              <a:t>) What is the difference between JavaScript and jQuery?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The simple difference is that JavaScript is a language while jQuery is a built-in library built for JavaScript. </a:t>
            </a:r>
            <a:endParaRPr lang="en-US" dirty="0" smtClean="0"/>
          </a:p>
          <a:p>
            <a:r>
              <a:rPr lang="en-US" dirty="0" smtClean="0"/>
              <a:t>jQuery </a:t>
            </a:r>
            <a:r>
              <a:rPr lang="en-US" dirty="0"/>
              <a:t>simplifies the use of JavaScript language.</a:t>
            </a:r>
          </a:p>
          <a:p>
            <a:pPr>
              <a:buNone/>
            </a:pP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25) What is a use of jQuery filter?</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 jQuery filter is used to filter the specific values from the object. It filters the result of your original query into specific elements.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26</a:t>
            </a:r>
            <a:r>
              <a:rPr lang="en-US" b="1" dirty="0">
                <a:solidFill>
                  <a:srgbClr val="FF0000"/>
                </a:solidFill>
              </a:rPr>
              <a:t>) What are the different types of selectors in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There are three types of selectors in jQuery:</a:t>
            </a:r>
          </a:p>
          <a:p>
            <a:r>
              <a:rPr lang="en-US" dirty="0"/>
              <a:t>CSS Selector</a:t>
            </a:r>
          </a:p>
          <a:p>
            <a:r>
              <a:rPr lang="en-US" dirty="0"/>
              <a:t>Custom Selector</a:t>
            </a:r>
          </a:p>
          <a:p>
            <a:r>
              <a:rPr lang="en-US" dirty="0"/>
              <a:t>XPath Selector</a:t>
            </a:r>
          </a:p>
          <a:p>
            <a:r>
              <a:rPr lang="en-US" dirty="0" smtClean="0"/>
              <a:t/>
            </a:r>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a:solidFill>
                  <a:srgbClr val="FF0000"/>
                </a:solidFill>
              </a:rPr>
              <a:t/>
            </a:r>
            <a:br>
              <a:rPr lang="en-US" b="1" dirty="0">
                <a:solidFill>
                  <a:srgbClr val="FF0000"/>
                </a:solidFill>
              </a:rPr>
            </a:br>
            <a:r>
              <a:rPr lang="en-US" b="1" dirty="0" smtClean="0">
                <a:solidFill>
                  <a:srgbClr val="FF0000"/>
                </a:solidFill>
              </a:rPr>
              <a:t>27</a:t>
            </a:r>
            <a:r>
              <a:rPr lang="en-US" b="1" dirty="0">
                <a:solidFill>
                  <a:srgbClr val="FF0000"/>
                </a:solidFill>
              </a:rPr>
              <a:t>) What is the difference between the ID selector and class selector in jQuery?</a:t>
            </a:r>
            <a:r>
              <a:rPr lang="en-US" dirty="0"/>
              <a:t/>
            </a:r>
            <a:br>
              <a:rPr lang="en-US" dirty="0"/>
            </a:br>
            <a:endParaRPr lang="en-US" dirty="0"/>
          </a:p>
        </p:txBody>
      </p:sp>
      <p:sp>
        <p:nvSpPr>
          <p:cNvPr id="3" name="Content Placeholder 2"/>
          <p:cNvSpPr>
            <a:spLocks noGrp="1"/>
          </p:cNvSpPr>
          <p:nvPr>
            <p:ph idx="1"/>
          </p:nvPr>
        </p:nvSpPr>
        <p:spPr>
          <a:xfrm>
            <a:off x="457200" y="2057400"/>
            <a:ext cx="8229600" cy="4525963"/>
          </a:xfrm>
        </p:spPr>
        <p:txBody>
          <a:bodyPr/>
          <a:lstStyle/>
          <a:p>
            <a:r>
              <a:rPr lang="en-US" dirty="0"/>
              <a:t>ID selector and class selector are the same as they are in CSS. ID selector uses ID while class selector uses a class to select elements.</a:t>
            </a:r>
          </a:p>
          <a:p>
            <a:r>
              <a:rPr lang="en-US" dirty="0"/>
              <a:t>You use an ID selector to select just one element. If you want to select a group of elements, having the same CSS class, use class selector.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28</a:t>
            </a:r>
            <a:r>
              <a:rPr lang="en-US" b="1" dirty="0">
                <a:solidFill>
                  <a:srgbClr val="FF0000"/>
                </a:solidFill>
              </a:rPr>
              <a:t>) What is the use of serialize() method in JQuery?</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jQuery serialize() method is used to create a text string in standard URL-encoded notation. It serializes the form values so that its serialized values can be used in the URL query string while making an AJAX request.</a:t>
            </a:r>
          </a:p>
          <a:p>
            <a:r>
              <a:rPr lang="en-US" dirty="0"/>
              <a:t>Syntax:</a:t>
            </a:r>
          </a:p>
          <a:p>
            <a:r>
              <a:rPr lang="en-US" dirty="0"/>
              <a:t>$(document).ready(function(){    </a:t>
            </a:r>
          </a:p>
          <a:p>
            <a:r>
              <a:rPr lang="en-US" dirty="0"/>
              <a:t>    $("button").click(function(){    </a:t>
            </a:r>
          </a:p>
          <a:p>
            <a:r>
              <a:rPr lang="en-US" dirty="0"/>
              <a:t>        $("div").text($("form").serialize());    </a:t>
            </a:r>
          </a:p>
          <a:p>
            <a:r>
              <a:rPr lang="en-US" dirty="0"/>
              <a:t>    });    </a:t>
            </a:r>
          </a:p>
          <a:p>
            <a:r>
              <a:rPr lang="en-US" dirty="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29</a:t>
            </a:r>
            <a:r>
              <a:rPr lang="en-US" b="1" dirty="0">
                <a:solidFill>
                  <a:srgbClr val="FF0000"/>
                </a:solidFill>
              </a:rPr>
              <a:t>) What is the use of val() method in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jQuery val() method is used:</a:t>
            </a:r>
          </a:p>
          <a:p>
            <a:r>
              <a:rPr lang="en-US" dirty="0"/>
              <a:t>To get the current value of the first element in the set of matched elements.</a:t>
            </a:r>
          </a:p>
          <a:p>
            <a:r>
              <a:rPr lang="en-US" dirty="0"/>
              <a:t>To set the value of every matched element.</a:t>
            </a:r>
          </a:p>
          <a:p>
            <a:r>
              <a:rPr lang="en-US" dirty="0"/>
              <a:t>Syntax:</a:t>
            </a:r>
          </a:p>
          <a:p>
            <a:r>
              <a:rPr lang="en-US" dirty="0"/>
              <a:t>$(selector).val()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30</a:t>
            </a:r>
            <a:r>
              <a:rPr lang="en-US" b="1" dirty="0">
                <a:solidFill>
                  <a:srgbClr val="FF0000"/>
                </a:solidFill>
              </a:rPr>
              <a:t>) How to add and remove CSS classes to an element using jQuery?</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You can use addclass() jQuery method to add CSS class to an element and removeclass() jQuery method to remove CSS class from an element.</a:t>
            </a:r>
          </a:p>
          <a:p>
            <a:r>
              <a:rPr lang="en-US" dirty="0"/>
              <a:t>CSS addClass() Example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30) How to add and remove CSS classes to an element using jQuery?</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r>
              <a:rPr lang="en-US" dirty="0"/>
              <a:t>&lt;!DOCTYPE html&gt;    </a:t>
            </a:r>
          </a:p>
          <a:p>
            <a:r>
              <a:rPr lang="en-US" dirty="0"/>
              <a:t>&lt;html&gt;    </a:t>
            </a:r>
          </a:p>
          <a:p>
            <a:r>
              <a:rPr lang="en-US" dirty="0"/>
              <a:t>&lt;head&gt;    </a:t>
            </a:r>
          </a:p>
          <a:p>
            <a:r>
              <a:rPr lang="en-US" dirty="0"/>
              <a:t> &lt;title&gt;jQuery Example&lt;/title&gt;    </a:t>
            </a:r>
          </a:p>
          <a:p>
            <a:r>
              <a:rPr lang="en-US" dirty="0"/>
              <a:t>&lt;script type="text/javascript" src="https://ajax.googleapis.com/ajax/libs/jquery/2.1.3/jquery.min.js"&gt;    </a:t>
            </a:r>
          </a:p>
          <a:p>
            <a:r>
              <a:rPr lang="en-US" dirty="0"/>
              <a:t> &lt;/script&gt;    </a:t>
            </a:r>
          </a:p>
          <a:p>
            <a:r>
              <a:rPr lang="en-US" dirty="0"/>
              <a:t> &lt;script type="text/javascript" language="javascript"&gt;    </a:t>
            </a:r>
          </a:p>
          <a:p>
            <a:r>
              <a:rPr lang="en-US" dirty="0"/>
              <a:t>$(document).ready(function()  </a:t>
            </a:r>
          </a:p>
          <a:p>
            <a:r>
              <a:rPr lang="en-US" dirty="0"/>
              <a:t>{  </a:t>
            </a:r>
          </a:p>
          <a:p>
            <a:r>
              <a:rPr lang="en-US" dirty="0"/>
              <a:t>$("#btn").click(function()  </a:t>
            </a:r>
          </a:p>
          <a:p>
            <a:r>
              <a:rPr lang="en-US" dirty="0"/>
              <a:t>{  </a:t>
            </a:r>
          </a:p>
          <a:p>
            <a:r>
              <a:rPr lang="en-US" dirty="0"/>
              <a:t>    $("#para").addClass("change");  </a:t>
            </a:r>
          </a:p>
          <a:p>
            <a:r>
              <a:rPr lang="en-US" dirty="0"/>
              <a:t>});  </a:t>
            </a:r>
          </a:p>
          <a:p>
            <a:r>
              <a:rPr lang="en-US" dirty="0"/>
              <a:t>});  </a:t>
            </a:r>
          </a:p>
          <a:p>
            <a:r>
              <a:rPr lang="en-US" dirty="0"/>
              <a:t> &lt;/script&gt;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30) How to add and remove CSS classes to an element using jQuery?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&lt;style&gt;  </a:t>
            </a:r>
          </a:p>
          <a:p>
            <a:r>
              <a:rPr lang="en-US" dirty="0"/>
              <a:t>    .change  </a:t>
            </a:r>
          </a:p>
          <a:p>
            <a:r>
              <a:rPr lang="en-US" dirty="0"/>
              <a:t>    {  </a:t>
            </a:r>
          </a:p>
          <a:p>
            <a:r>
              <a:rPr lang="en-US" dirty="0"/>
              <a:t>        color:blue;  </a:t>
            </a:r>
          </a:p>
          <a:p>
            <a:r>
              <a:rPr lang="en-US" dirty="0"/>
              <a:t>    }  </a:t>
            </a:r>
          </a:p>
          <a:p>
            <a:r>
              <a:rPr lang="en-US" dirty="0"/>
              <a:t>&lt;/style&gt;  </a:t>
            </a:r>
          </a:p>
          <a:p>
            <a:r>
              <a:rPr lang="en-US" dirty="0"/>
              <a:t> &lt;/head&gt;    </a:t>
            </a:r>
          </a:p>
          <a:p>
            <a:r>
              <a:rPr lang="en-US" dirty="0"/>
              <a:t>&lt;body&gt;    </a:t>
            </a:r>
          </a:p>
          <a:p>
            <a:r>
              <a:rPr lang="en-US" dirty="0"/>
              <a:t>&lt;p id="para"&gt;This method adds CSS </a:t>
            </a:r>
            <a:r>
              <a:rPr lang="en-US" b="1" dirty="0"/>
              <a:t>class</a:t>
            </a:r>
            <a:r>
              <a:rPr lang="en-US" dirty="0"/>
              <a:t> from an element&lt;/p&gt;    </a:t>
            </a:r>
          </a:p>
          <a:p>
            <a:r>
              <a:rPr lang="en-US" dirty="0"/>
              <a:t>&lt;input type="button" id="btn" value="Click me"&gt;   </a:t>
            </a:r>
          </a:p>
          <a:p>
            <a:r>
              <a:rPr lang="en-US" dirty="0"/>
              <a:t>&lt;/body&gt;    </a:t>
            </a:r>
          </a:p>
          <a:p>
            <a:r>
              <a:rPr lang="en-US" dirty="0"/>
              <a:t>&lt;/html&gt;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CSS removeClass() Example</a:t>
            </a:r>
            <a:r>
              <a:rPr lang="en-US" dirty="0"/>
              <a:t/>
            </a:r>
            <a:br>
              <a:rPr lang="en-US" dirty="0"/>
            </a:br>
            <a:endParaRPr lang="en-US" dirty="0"/>
          </a:p>
        </p:txBody>
      </p:sp>
      <p:sp>
        <p:nvSpPr>
          <p:cNvPr id="3" name="Content Placeholder 2"/>
          <p:cNvSpPr>
            <a:spLocks noGrp="1"/>
          </p:cNvSpPr>
          <p:nvPr>
            <p:ph idx="1"/>
          </p:nvPr>
        </p:nvSpPr>
        <p:spPr>
          <a:xfrm>
            <a:off x="457200" y="1371600"/>
            <a:ext cx="8229600" cy="5105400"/>
          </a:xfrm>
        </p:spPr>
        <p:txBody>
          <a:bodyPr>
            <a:normAutofit fontScale="62500" lnSpcReduction="20000"/>
          </a:bodyPr>
          <a:lstStyle/>
          <a:p>
            <a:r>
              <a:rPr lang="en-US" dirty="0"/>
              <a:t>&lt;!DOCTYPE html&gt;    </a:t>
            </a:r>
          </a:p>
          <a:p>
            <a:r>
              <a:rPr lang="en-US" dirty="0"/>
              <a:t>&lt;html&gt;    </a:t>
            </a:r>
          </a:p>
          <a:p>
            <a:r>
              <a:rPr lang="en-US" dirty="0"/>
              <a:t>&lt;head&gt;    </a:t>
            </a:r>
          </a:p>
          <a:p>
            <a:r>
              <a:rPr lang="en-US" dirty="0"/>
              <a:t> &lt;title&gt;jQuery Example&lt;/title&gt;    </a:t>
            </a:r>
          </a:p>
          <a:p>
            <a:r>
              <a:rPr lang="en-US" dirty="0"/>
              <a:t>&lt;script type="text/javascript" src="https://ajax.googleapis.com/ajax/libs/jquery/2.1.3/jquery.min.js"&gt;    </a:t>
            </a:r>
          </a:p>
          <a:p>
            <a:r>
              <a:rPr lang="en-US" dirty="0"/>
              <a:t> &lt;/script&gt;    </a:t>
            </a:r>
          </a:p>
          <a:p>
            <a:r>
              <a:rPr lang="en-US" dirty="0"/>
              <a:t> &lt;script type="text/javascript" language="javascript"&gt;    </a:t>
            </a:r>
          </a:p>
          <a:p>
            <a:r>
              <a:rPr lang="en-US" dirty="0"/>
              <a:t>$(document).ready(function()  </a:t>
            </a:r>
          </a:p>
          <a:p>
            <a:r>
              <a:rPr lang="en-US" dirty="0"/>
              <a:t>{  </a:t>
            </a:r>
          </a:p>
          <a:p>
            <a:r>
              <a:rPr lang="en-US" dirty="0"/>
              <a:t>$("#btn").click(function()  </a:t>
            </a:r>
          </a:p>
          <a:p>
            <a:r>
              <a:rPr lang="en-US" dirty="0"/>
              <a:t>{  </a:t>
            </a:r>
          </a:p>
          <a:p>
            <a:r>
              <a:rPr lang="en-US" dirty="0"/>
              <a:t>    $("p").removeClass("change");  </a:t>
            </a:r>
          </a:p>
          <a:p>
            <a:r>
              <a:rPr lang="en-US" dirty="0"/>
              <a:t>});  </a:t>
            </a:r>
          </a:p>
          <a:p>
            <a:r>
              <a:rPr lang="en-US" dirty="0"/>
              <a:t>});  </a:t>
            </a:r>
          </a:p>
          <a:p>
            <a:r>
              <a:rPr lang="en-US" dirty="0"/>
              <a:t> &lt;/script&gt;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CSS removeClass() Example</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a:t>&lt;style&gt;  </a:t>
            </a:r>
          </a:p>
          <a:p>
            <a:r>
              <a:rPr lang="en-US" dirty="0"/>
              <a:t>    .change  </a:t>
            </a:r>
          </a:p>
          <a:p>
            <a:r>
              <a:rPr lang="en-US" dirty="0"/>
              <a:t>    {  </a:t>
            </a:r>
          </a:p>
          <a:p>
            <a:r>
              <a:rPr lang="en-US" dirty="0"/>
              <a:t>        color:blue;  </a:t>
            </a:r>
          </a:p>
          <a:p>
            <a:r>
              <a:rPr lang="en-US" dirty="0"/>
              <a:t>    }  </a:t>
            </a:r>
          </a:p>
          <a:p>
            <a:r>
              <a:rPr lang="en-US" dirty="0"/>
              <a:t>&lt;/style&gt;  </a:t>
            </a:r>
          </a:p>
          <a:p>
            <a:r>
              <a:rPr lang="en-US" dirty="0"/>
              <a:t> &lt;/head&gt;    </a:t>
            </a:r>
          </a:p>
          <a:p>
            <a:r>
              <a:rPr lang="en-US" dirty="0"/>
              <a:t>&lt;body&gt;    </a:t>
            </a:r>
          </a:p>
          <a:p>
            <a:r>
              <a:rPr lang="en-US" dirty="0"/>
              <a:t>&lt;p </a:t>
            </a:r>
            <a:r>
              <a:rPr lang="en-US" b="1" dirty="0"/>
              <a:t>class</a:t>
            </a:r>
            <a:r>
              <a:rPr lang="en-US" dirty="0"/>
              <a:t>="change"&gt;This method removes CSS </a:t>
            </a:r>
            <a:r>
              <a:rPr lang="en-US" b="1" dirty="0"/>
              <a:t>class</a:t>
            </a:r>
            <a:r>
              <a:rPr lang="en-US" dirty="0"/>
              <a:t> to an element&lt;/p&gt;    </a:t>
            </a:r>
          </a:p>
          <a:p>
            <a:r>
              <a:rPr lang="en-US" dirty="0"/>
              <a:t>&lt;input type="button" id="btn" value="Click me"&gt;   </a:t>
            </a:r>
          </a:p>
          <a:p>
            <a:r>
              <a:rPr lang="en-US" dirty="0"/>
              <a:t>&lt;/body&gt;    </a:t>
            </a:r>
          </a:p>
          <a:p>
            <a:r>
              <a:rPr lang="en-US" dirty="0"/>
              <a:t>&lt;/html&gt;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FF0000"/>
                </a:solidFill>
              </a:rPr>
              <a:t>4</a:t>
            </a:r>
            <a:r>
              <a:rPr lang="en-US" b="1" dirty="0">
                <a:solidFill>
                  <a:srgbClr val="FF0000"/>
                </a:solidFill>
              </a:rPr>
              <a:t>) Is jQuery replacement of JavaScript?</a:t>
            </a:r>
            <a:r>
              <a:rPr lang="en-US" b="1" dirty="0"/>
              <a:t/>
            </a:r>
            <a:br>
              <a:rPr lang="en-US" b="1" dirty="0"/>
            </a:br>
            <a:endParaRPr lang="en-US" b="1" dirty="0"/>
          </a:p>
        </p:txBody>
      </p:sp>
      <p:sp>
        <p:nvSpPr>
          <p:cNvPr id="3" name="Content Placeholder 2"/>
          <p:cNvSpPr>
            <a:spLocks noGrp="1"/>
          </p:cNvSpPr>
          <p:nvPr>
            <p:ph idx="1"/>
          </p:nvPr>
        </p:nvSpPr>
        <p:spPr/>
        <p:txBody>
          <a:bodyPr/>
          <a:lstStyle/>
          <a:p>
            <a:r>
              <a:rPr lang="en-US" dirty="0"/>
              <a:t>No, jQuery is not the replacement of JavaScript. </a:t>
            </a:r>
            <a:endParaRPr lang="en-US" dirty="0" smtClean="0"/>
          </a:p>
          <a:p>
            <a:r>
              <a:rPr lang="en-US" dirty="0" smtClean="0"/>
              <a:t>jQuery </a:t>
            </a:r>
            <a:r>
              <a:rPr lang="en-US" dirty="0"/>
              <a:t>is written on the top of JavaScript, and it is a different library. </a:t>
            </a:r>
            <a:endParaRPr lang="en-US" dirty="0" smtClean="0"/>
          </a:p>
          <a:p>
            <a:r>
              <a:rPr lang="en-US" dirty="0" smtClean="0"/>
              <a:t>jQuery </a:t>
            </a:r>
            <a:r>
              <a:rPr lang="en-US" dirty="0"/>
              <a:t>is a lightweight JavaScript library which is used to interact with JavaScript and HTML.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0000"/>
                </a:solidFill>
              </a:rPr>
              <a:t>31</a:t>
            </a:r>
            <a:r>
              <a:rPr lang="en-US" b="1" dirty="0">
                <a:solidFill>
                  <a:srgbClr val="FF0000"/>
                </a:solidFill>
              </a:rPr>
              <a:t>) Can you write a jQuery code to select all links inside the paragraph?</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a:t>&lt;!DOCTYPE html&gt;    </a:t>
            </a:r>
          </a:p>
          <a:p>
            <a:r>
              <a:rPr lang="en-US" dirty="0"/>
              <a:t>&lt;html&gt;    </a:t>
            </a:r>
          </a:p>
          <a:p>
            <a:r>
              <a:rPr lang="en-US" dirty="0"/>
              <a:t>&lt;head&gt;    </a:t>
            </a:r>
          </a:p>
          <a:p>
            <a:r>
              <a:rPr lang="en-US" dirty="0"/>
              <a:t> &lt;title&gt;jQuery Example&lt;/title&gt;    </a:t>
            </a:r>
          </a:p>
          <a:p>
            <a:r>
              <a:rPr lang="en-US" dirty="0"/>
              <a:t>&lt;script type="text/javascript" src="https://ajax.googleapis.com/ajax/libs/jquery/2.1.3/jquery.min.js"&gt;    </a:t>
            </a:r>
          </a:p>
          <a:p>
            <a:r>
              <a:rPr lang="en-US" dirty="0"/>
              <a:t> &lt;/script&gt;    </a:t>
            </a:r>
          </a:p>
          <a:p>
            <a:r>
              <a:rPr lang="en-US" dirty="0"/>
              <a:t> &lt;script type="text/javascript" language="javascript"&gt;    </a:t>
            </a:r>
          </a:p>
          <a:p>
            <a:r>
              <a:rPr lang="en-US" dirty="0"/>
              <a:t>$(document).ready(function()  </a:t>
            </a:r>
          </a:p>
          <a:p>
            <a:r>
              <a:rPr lang="en-US" dirty="0"/>
              <a:t>{  </a:t>
            </a:r>
          </a:p>
          <a:p>
            <a:r>
              <a:rPr lang="en-US" dirty="0"/>
              <a:t>    $("p a").attr("href", "https://www.javatpoint.com");  </a:t>
            </a:r>
          </a:p>
          <a:p>
            <a:r>
              <a:rPr lang="en-US" dirty="0"/>
              <a:t>});  </a:t>
            </a:r>
          </a:p>
          <a:p>
            <a:r>
              <a:rPr lang="en-US" dirty="0"/>
              <a:t> &lt;/script&gt;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31) Can you write a jQuery code to select all links inside the paragraph?</a:t>
            </a:r>
            <a:br>
              <a:rPr lang="en-US" b="1" dirty="0" smtClean="0">
                <a:solidFill>
                  <a:srgbClr val="FF0000"/>
                </a:solidFill>
              </a:rPr>
            </a:br>
            <a:endParaRPr lang="en-US" dirty="0"/>
          </a:p>
        </p:txBody>
      </p:sp>
      <p:sp>
        <p:nvSpPr>
          <p:cNvPr id="3" name="Content Placeholder 2"/>
          <p:cNvSpPr>
            <a:spLocks noGrp="1"/>
          </p:cNvSpPr>
          <p:nvPr>
            <p:ph idx="1"/>
          </p:nvPr>
        </p:nvSpPr>
        <p:spPr/>
        <p:txBody>
          <a:bodyPr/>
          <a:lstStyle/>
          <a:p>
            <a:r>
              <a:rPr lang="en-US" dirty="0"/>
              <a:t> &lt;/head&gt;    </a:t>
            </a:r>
          </a:p>
          <a:p>
            <a:r>
              <a:rPr lang="en-US" dirty="0"/>
              <a:t>&lt;body&gt;    </a:t>
            </a:r>
          </a:p>
          <a:p>
            <a:r>
              <a:rPr lang="en-US" dirty="0"/>
              <a:t>    &lt;p&gt;&lt;a&gt;Learn JavaScript&lt;/a&gt;&lt;/p&gt;  </a:t>
            </a:r>
          </a:p>
          <a:p>
            <a:r>
              <a:rPr lang="en-US" dirty="0"/>
              <a:t>    &lt;p&gt;&lt;a&gt;Learn jQuery&lt;/a&gt;&lt;/p&gt;   </a:t>
            </a:r>
          </a:p>
          <a:p>
            <a:r>
              <a:rPr lang="en-US" dirty="0"/>
              <a:t>&lt;/body&gt;     </a:t>
            </a:r>
          </a:p>
          <a:p>
            <a:r>
              <a:rPr lang="en-US" dirty="0"/>
              <a:t>&lt;/html&gt;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0000"/>
                </a:solidFill>
              </a:rPr>
              <a:t>32</a:t>
            </a:r>
            <a:r>
              <a:rPr lang="en-US" b="1" dirty="0">
                <a:solidFill>
                  <a:srgbClr val="FF0000"/>
                </a:solidFill>
              </a:rPr>
              <a:t>) What is the difference between prop and attr?</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attr():</a:t>
            </a:r>
            <a:r>
              <a:rPr lang="en-US" dirty="0"/>
              <a:t> It gets the value of an attribute for the first element in the set of matched element.</a:t>
            </a:r>
          </a:p>
          <a:p>
            <a:r>
              <a:rPr lang="en-US" b="1" dirty="0"/>
              <a:t>prop():</a:t>
            </a:r>
            <a:r>
              <a:rPr lang="en-US" dirty="0"/>
              <a:t> it gets the value of a property for the first element in the set of matched elements. It is introduced in jQuery 1.6.</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33) What are the two types of CDNs?</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There are two types of CDN:</a:t>
            </a:r>
          </a:p>
          <a:p>
            <a:r>
              <a:rPr lang="en-US" b="1" dirty="0"/>
              <a:t>Microsoft:</a:t>
            </a:r>
            <a:r>
              <a:rPr lang="en-US" dirty="0"/>
              <a:t> It loads jQuery from AJAX CDN.</a:t>
            </a:r>
          </a:p>
          <a:p>
            <a:r>
              <a:rPr lang="en-US" b="1" dirty="0"/>
              <a:t>Google:</a:t>
            </a:r>
            <a:r>
              <a:rPr lang="en-US" dirty="0"/>
              <a:t> It loads jQuery from Google libraries API.</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34</a:t>
            </a:r>
            <a:r>
              <a:rPr lang="en-US" b="1" dirty="0">
                <a:solidFill>
                  <a:srgbClr val="FF0000"/>
                </a:solidFill>
              </a:rPr>
              <a:t>) What is the use of the animate() method in jQuery?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animate function is used to apply the custom </a:t>
            </a:r>
            <a:r>
              <a:rPr lang="en-US" dirty="0" smtClean="0"/>
              <a:t>animation </a:t>
            </a:r>
            <a:r>
              <a:rPr lang="en-US" dirty="0"/>
              <a:t>effect to elements. </a:t>
            </a:r>
            <a:endParaRPr lang="en-US" dirty="0" smtClean="0"/>
          </a:p>
          <a:p>
            <a:r>
              <a:rPr lang="en-US" dirty="0" smtClean="0"/>
              <a:t>Syntax:</a:t>
            </a:r>
          </a:p>
          <a:p>
            <a:r>
              <a:rPr lang="en-US" dirty="0"/>
              <a:t>$(selector).animate({params}, [duration], [easing], [callback])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34) What is the use of the animate() method in jQuery?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Here,</a:t>
            </a:r>
          </a:p>
          <a:p>
            <a:r>
              <a:rPr lang="en-US" dirty="0"/>
              <a:t>"param" defines the CSS properties on which you want to apply the animation.</a:t>
            </a:r>
          </a:p>
          <a:p>
            <a:r>
              <a:rPr lang="en-US" dirty="0"/>
              <a:t>"duration" specify how long the animation run. It can be one of the following values: "slow," "fast," "normal" or milliseconds</a:t>
            </a:r>
          </a:p>
          <a:p>
            <a:r>
              <a:rPr lang="en-US" dirty="0"/>
              <a:t>"easing" is the string which specifies the function for the transition.</a:t>
            </a:r>
          </a:p>
          <a:p>
            <a:r>
              <a:rPr lang="en-US" dirty="0"/>
              <a:t>"callback" is the function which we want to run once the animation effect is complete.</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1143000"/>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35</a:t>
            </a:r>
            <a:r>
              <a:rPr lang="en-US" b="1" dirty="0">
                <a:solidFill>
                  <a:srgbClr val="FF0000"/>
                </a:solidFill>
              </a:rPr>
              <a:t>) How can you disable jQuery animation?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By using jQuery property "jQuery.fx.off" and setting it to true, you can disable jQuery animation.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5) Why do we use jQuery?</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a:t>It is very easy to learn and use.</a:t>
            </a:r>
          </a:p>
          <a:p>
            <a:r>
              <a:rPr lang="en-US" dirty="0"/>
              <a:t>It is used to develop browser compatible web applications.</a:t>
            </a:r>
          </a:p>
          <a:p>
            <a:r>
              <a:rPr lang="en-US" dirty="0"/>
              <a:t>It improves the performance of an application.</a:t>
            </a:r>
          </a:p>
          <a:p>
            <a:r>
              <a:rPr lang="en-US" dirty="0"/>
              <a:t>It is very fast and extensible.</a:t>
            </a:r>
          </a:p>
          <a:p>
            <a:r>
              <a:rPr lang="en-US" dirty="0"/>
              <a:t>It facilitates you to write minimal lines of codes for UI related functions.</a:t>
            </a:r>
          </a:p>
          <a:p>
            <a:r>
              <a:rPr lang="en-US" dirty="0"/>
              <a:t>It provides cross-browser support.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What is $() in jQuery library?</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The $() function is an alias of jQuery() function. It is used to wrap any object into jQuery object which later facilitates you to call the various method defined jQuery object. You can pass a selector string to $() function, and it returns a jQuery object which contains an array of all matched DOM elements.</a:t>
            </a:r>
          </a:p>
          <a:p>
            <a:r>
              <a:rPr lang="en-US" dirty="0"/>
              <a:t>Syntax:</a:t>
            </a:r>
          </a:p>
          <a:p>
            <a:r>
              <a:rPr lang="en-US" dirty="0">
                <a:solidFill>
                  <a:srgbClr val="FF0000"/>
                </a:solidFill>
              </a:rPr>
              <a:t>$(document).ready</a:t>
            </a:r>
            <a:r>
              <a:rPr lang="en-US" u="sng" dirty="0">
                <a:solidFill>
                  <a:schemeClr val="accent5"/>
                </a:solidFill>
              </a:rPr>
              <a:t>(</a:t>
            </a:r>
            <a:r>
              <a:rPr lang="en-US" dirty="0">
                <a:solidFill>
                  <a:srgbClr val="FF0000"/>
                </a:solidFill>
              </a:rPr>
              <a:t>function()</a:t>
            </a:r>
            <a:r>
              <a:rPr lang="en-US" dirty="0"/>
              <a:t> {  </a:t>
            </a:r>
          </a:p>
          <a:p>
            <a:r>
              <a:rPr lang="en-US" dirty="0"/>
              <a:t>$("p").css("background-color", "pink");  </a:t>
            </a:r>
          </a:p>
          <a:p>
            <a:r>
              <a:rPr lang="en-US" dirty="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FF0000"/>
                </a:solidFill>
              </a:rPr>
              <a:t>7</a:t>
            </a:r>
            <a:r>
              <a:rPr lang="en-US" b="1" dirty="0">
                <a:solidFill>
                  <a:srgbClr val="FF0000"/>
                </a:solidFill>
              </a:rPr>
              <a:t>) What are the effects methods used in jQuery?</a:t>
            </a:r>
            <a:r>
              <a:rPr lang="en-US" dirty="0"/>
              <a:t/>
            </a:r>
            <a:br>
              <a:rPr lang="en-US" dirty="0"/>
            </a:br>
            <a:endParaRPr lang="en-US" dirty="0"/>
          </a:p>
        </p:txBody>
      </p:sp>
      <p:pic>
        <p:nvPicPr>
          <p:cNvPr id="4" name="Content Placeholder 3" descr="jquery-effects.png"/>
          <p:cNvPicPr>
            <a:picLocks noGrp="1" noChangeAspect="1"/>
          </p:cNvPicPr>
          <p:nvPr>
            <p:ph idx="1"/>
          </p:nvPr>
        </p:nvPicPr>
        <p:blipFill>
          <a:blip r:embed="rId2"/>
          <a:stretch>
            <a:fillRect/>
          </a:stretch>
        </p:blipFill>
        <p:spPr>
          <a:xfrm>
            <a:off x="609600" y="1752600"/>
            <a:ext cx="8001000" cy="4572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7) What are the effects methods used in jQuery?</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a:t>These are some effects methods used in jQuery:</a:t>
            </a:r>
          </a:p>
          <a:p>
            <a:r>
              <a:rPr lang="en-US" dirty="0"/>
              <a:t>show() - It displays or shows the selected elements.</a:t>
            </a:r>
          </a:p>
          <a:p>
            <a:r>
              <a:rPr lang="en-US" dirty="0"/>
              <a:t>hide() - It hides the matched or selected elements.</a:t>
            </a:r>
          </a:p>
          <a:p>
            <a:r>
              <a:rPr lang="en-US" dirty="0"/>
              <a:t>toggle() - It shows or hides the matched elements. In other words, it toggles between the hide() and shows() methods.</a:t>
            </a:r>
          </a:p>
          <a:p>
            <a:r>
              <a:rPr lang="en-US" dirty="0"/>
              <a:t>fadeIn() - It shows the matched elements by fading it to opaque. In other words, it fades in the selected elements.</a:t>
            </a:r>
          </a:p>
          <a:p>
            <a:r>
              <a:rPr lang="en-US" dirty="0"/>
              <a:t>fadeOut() - It shows the matched elements by fading it to transparent. In other words, it fades out the selected elements.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8</a:t>
            </a:r>
            <a:r>
              <a:rPr lang="en-US" b="1" dirty="0">
                <a:solidFill>
                  <a:srgbClr val="FF0000"/>
                </a:solidFill>
              </a:rPr>
              <a:t>) What is the use of toggle() method in JQuery?</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jQuery toggle() is a particular type of method which is used to toggle between the hide() and show() method. It shows the hidden elements and hides the shown element.</a:t>
            </a:r>
          </a:p>
          <a:p>
            <a:r>
              <a:rPr lang="en-US" dirty="0"/>
              <a:t>Syntax:</a:t>
            </a:r>
          </a:p>
          <a:p>
            <a:r>
              <a:rPr lang="en-US" dirty="0"/>
              <a:t>$(selector).toggle();  </a:t>
            </a:r>
          </a:p>
          <a:p>
            <a:r>
              <a:rPr lang="en-US" dirty="0"/>
              <a:t>$(selector).toggle(speed, callback);  </a:t>
            </a:r>
          </a:p>
          <a:p>
            <a:r>
              <a:rPr lang="en-US" dirty="0"/>
              <a:t>$(selector).toggle(speed, easing, callback);  </a:t>
            </a:r>
          </a:p>
          <a:p>
            <a:r>
              <a:rPr lang="en-US" dirty="0"/>
              <a:t>$(selector).toggle(display);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1653</Words>
  <Application>Microsoft Office PowerPoint</Application>
  <PresentationFormat>On-screen Show (4:3)</PresentationFormat>
  <Paragraphs>270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1) What is jQuery? </vt:lpstr>
      <vt:lpstr>2) Is jQuery a programming language? </vt:lpstr>
      <vt:lpstr> 3) What is the difference between JavaScript and jQuery? </vt:lpstr>
      <vt:lpstr> 4) Is jQuery replacement of JavaScript? </vt:lpstr>
      <vt:lpstr>5) Why do we use jQuery? </vt:lpstr>
      <vt:lpstr>What is $() in jQuery library? </vt:lpstr>
      <vt:lpstr> 7) What are the effects methods used in jQuery? </vt:lpstr>
      <vt:lpstr>7) What are the effects methods used in jQuery?</vt:lpstr>
      <vt:lpstr> 8) What is the use of toggle() method in JQuery? </vt:lpstr>
      <vt:lpstr>8) What is the use of toggle() method in JQuery?</vt:lpstr>
      <vt:lpstr> 9) What is the purpose of fadeToggle() method in JQuery? </vt:lpstr>
      <vt:lpstr>9) What is the purpose of fadeToggle() method in JQuery?</vt:lpstr>
      <vt:lpstr> 10) What is the use of delay() method in JQuery? </vt:lpstr>
      <vt:lpstr>10) What is the use of delay() method in JQuery?</vt:lpstr>
      <vt:lpstr>  11) Is it possible that jQuery HTML work for both HTML and XML document? </vt:lpstr>
      <vt:lpstr> 12) What is the use of html() method in JQuery? </vt:lpstr>
      <vt:lpstr> 13) What is the use of css() method in JQuery? </vt:lpstr>
      <vt:lpstr>13) What is the use of css() method in JQuery?</vt:lpstr>
      <vt:lpstr>13) What is the use of css() method in JQuery?</vt:lpstr>
      <vt:lpstr> 14) Is jQuery library used for server scripting or client scripting? </vt:lpstr>
      <vt:lpstr> 16) What is the starting point of code execution in jQuery? </vt:lpstr>
      <vt:lpstr> 17) What is the basic requirement to start with the jQuery? </vt:lpstr>
      <vt:lpstr> 18) Can you use any other name in place of $ (dollar sign) in jQuery? </vt:lpstr>
      <vt:lpstr> 19) Can you use multiple document.ready() function on the same page? </vt:lpstr>
      <vt:lpstr> 20) What is the difference between find and children methods? </vt:lpstr>
      <vt:lpstr>21) What is a CDN? </vt:lpstr>
      <vt:lpstr> 22) What is the goal of CDN and what are the advantages of using CDN? </vt:lpstr>
      <vt:lpstr> 23) How can you use a jQuery library in your project? </vt:lpstr>
      <vt:lpstr> 24) What are the selectors in jQuery? How many types of selectors in jQuery? </vt:lpstr>
      <vt:lpstr>25) What is a use of jQuery filter? </vt:lpstr>
      <vt:lpstr> 26) What are the different types of selectors in jQuery? </vt:lpstr>
      <vt:lpstr>  27) What is the difference between the ID selector and class selector in jQuery? </vt:lpstr>
      <vt:lpstr> 28) What is the use of serialize() method in JQuery? </vt:lpstr>
      <vt:lpstr> 29) What is the use of val() method in JQuery? </vt:lpstr>
      <vt:lpstr> 30) How to add and remove CSS classes to an element using jQuery? </vt:lpstr>
      <vt:lpstr>30) How to add and remove CSS classes to an element using jQuery?</vt:lpstr>
      <vt:lpstr>30) How to add and remove CSS classes to an element using jQuery?</vt:lpstr>
      <vt:lpstr>CSS removeClass() Example </vt:lpstr>
      <vt:lpstr>CSS removeClass() Example </vt:lpstr>
      <vt:lpstr> 31) Can you write a jQuery code to select all links inside the paragraph? </vt:lpstr>
      <vt:lpstr> 31) Can you write a jQuery code to select all links inside the paragraph? </vt:lpstr>
      <vt:lpstr> 32) What is the difference between prop and attr? </vt:lpstr>
      <vt:lpstr>33) What are the two types of CDNs? </vt:lpstr>
      <vt:lpstr> 34) What is the use of the animate() method in jQuery? </vt:lpstr>
      <vt:lpstr>34) What is the use of the animate() method in jQuery?</vt:lpstr>
      <vt:lpstr> 35) How can you disable jQuery animation?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What is jQuery? </dc:title>
  <dc:creator>user</dc:creator>
  <cp:lastModifiedBy>user</cp:lastModifiedBy>
  <cp:revision>1</cp:revision>
  <dcterms:created xsi:type="dcterms:W3CDTF">2022-01-12T01:14:19Z</dcterms:created>
  <dcterms:modified xsi:type="dcterms:W3CDTF">2022-01-12T01:42:23Z</dcterms:modified>
</cp:coreProperties>
</file>