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819400" y="2999825"/>
            <a:ext cx="7429500" cy="1858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a:latin typeface="Calibri"/>
                <a:ea typeface="Calibri"/>
                <a:cs typeface="Calibri"/>
                <a:sym typeface="Calibri"/>
              </a:rPr>
              <a:t>STUDENT NAME</a:t>
            </a:r>
            <a:r>
              <a:rPr lang="en-US" sz="1800">
                <a:latin typeface="Calibri"/>
                <a:ea typeface="Calibri"/>
                <a:cs typeface="Calibri"/>
                <a:sym typeface="Calibri"/>
              </a:rPr>
              <a:t>  :  DHANISH TABASSUM G</a:t>
            </a: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REGISTER NO        </a:t>
            </a:r>
            <a:r>
              <a:rPr lang="en-US" sz="1800">
                <a:latin typeface="Calibri"/>
                <a:ea typeface="Calibri"/>
                <a:cs typeface="Calibri"/>
                <a:sym typeface="Calibri"/>
              </a:rPr>
              <a:t>:  312210682</a:t>
            </a: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DEPARTMENT       </a:t>
            </a:r>
            <a:r>
              <a:rPr lang="en-US" sz="1800">
                <a:latin typeface="Calibri"/>
                <a:ea typeface="Calibri"/>
                <a:cs typeface="Calibri"/>
                <a:sym typeface="Calibri"/>
              </a:rPr>
              <a:t>:  B.COM(GENERAL)</a:t>
            </a: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COLLEGE                </a:t>
            </a:r>
            <a:r>
              <a:rPr lang="en-US" sz="1800">
                <a:latin typeface="Calibri"/>
                <a:ea typeface="Calibri"/>
                <a:cs typeface="Calibri"/>
                <a:sym typeface="Calibri"/>
              </a:rPr>
              <a:t>:   SRM ARTS AND SCIENCE COLLEGE</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42" name="Google Shape;42;p2"/>
          <p:cNvSpPr txBox="1">
            <a:spLocks noGrp="1"/>
          </p:cNvSpPr>
          <p:nvPr>
            <p:ph type="title"/>
          </p:nvPr>
        </p:nvSpPr>
        <p:spPr>
          <a:xfrm>
            <a:off x="755321" y="385448"/>
            <a:ext cx="38388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43" name="Google Shape;43;p2"/>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44" name="Google Shape;44;p2"/>
          <p:cNvSpPr txBox="1"/>
          <p:nvPr/>
        </p:nvSpPr>
        <p:spPr>
          <a:xfrm>
            <a:off x="0" y="2718570"/>
            <a:ext cx="121920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p:txBody>
      </p:sp>
      <p:pic>
        <p:nvPicPr>
          <p:cNvPr id="2" name="Picture 1">
            <a:extLst>
              <a:ext uri="{FF2B5EF4-FFF2-40B4-BE49-F238E27FC236}">
                <a16:creationId xmlns:a16="http://schemas.microsoft.com/office/drawing/2014/main" id="{E4656E10-28AB-DE95-0033-68CAD5F94BBD}"/>
              </a:ext>
            </a:extLst>
          </p:cNvPr>
          <p:cNvPicPr>
            <a:picLocks noChangeAspect="1"/>
          </p:cNvPicPr>
          <p:nvPr/>
        </p:nvPicPr>
        <p:blipFill>
          <a:blip r:embed="rId3"/>
          <a:stretch>
            <a:fillRect/>
          </a:stretch>
        </p:blipFill>
        <p:spPr>
          <a:xfrm>
            <a:off x="-1" y="0"/>
            <a:ext cx="12322969" cy="68579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1</cp:revision>
  <dcterms:modified xsi:type="dcterms:W3CDTF">2024-08-31T15:32:06Z</dcterms:modified>
</cp:coreProperties>
</file>