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HR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Dhanish Chander. 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DE43DE3-8249-C2B5-F0EF-D2318FA70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47" r="1"/>
          <a:stretch/>
        </p:blipFill>
        <p:spPr>
          <a:xfrm>
            <a:off x="-156824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EE092-3318-820D-EAA3-DB343066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Page 1: Employee Demographics Overview - Understand workforce composition by gender, age, department, and marital status. 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F3E404-5D04-317F-0650-2224AA4A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Gender Distribution Pie Chart: </a:t>
            </a:r>
            <a:r>
              <a:rPr lang="en-US" dirty="0"/>
              <a:t>Visualizes gender diversity among employees to understand the organization's demographic balance.</a:t>
            </a:r>
          </a:p>
          <a:p>
            <a:pPr algn="just"/>
            <a:r>
              <a:rPr lang="en-US" b="1" dirty="0"/>
              <a:t>Age Distribution Bar Chart: </a:t>
            </a:r>
            <a:r>
              <a:rPr lang="en-US" dirty="0"/>
              <a:t>Provides insights into workforce age demographics, highlighting the distribution across different age groups.</a:t>
            </a:r>
          </a:p>
          <a:p>
            <a:pPr algn="just"/>
            <a:r>
              <a:rPr lang="en-US" b="1" dirty="0"/>
              <a:t>Department Distribution Bar Chart: </a:t>
            </a:r>
            <a:r>
              <a:rPr lang="en-US" dirty="0"/>
              <a:t>Illustrates the size and composition of each department by displaying the distribution of employees across departments.</a:t>
            </a:r>
          </a:p>
          <a:p>
            <a:pPr algn="just"/>
            <a:r>
              <a:rPr lang="en-US" b="1" dirty="0"/>
              <a:t>Marital Status Distribution Pie Chart: </a:t>
            </a:r>
            <a:r>
              <a:rPr lang="en-US" dirty="0"/>
              <a:t>Offers insights into the diversity of marital statuses among employees through a visual representation.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2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AEA9-0759-B3E7-9C27-5A3DF53F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Page 2: Attrition Analysis - Track attrition rates and factors like business travel and job roles affecting retention.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B1D8-F0C9-07B8-0807-8D646003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/>
              <a:t>Attrition Rate KPI: </a:t>
            </a:r>
            <a:r>
              <a:rPr lang="en-US" sz="1800" dirty="0"/>
              <a:t>A visual indicator of employee turnover rate within the organization. </a:t>
            </a:r>
          </a:p>
          <a:p>
            <a:pPr algn="just"/>
            <a:r>
              <a:rPr lang="en-US" sz="1800" b="1" dirty="0"/>
              <a:t>Attrition vs. Retention Pie Chart:</a:t>
            </a:r>
            <a:r>
              <a:rPr lang="en-US" sz="1800" dirty="0"/>
              <a:t> Offers a clear contrast between departing and remaining employees. </a:t>
            </a:r>
          </a:p>
          <a:p>
            <a:pPr algn="just"/>
            <a:r>
              <a:rPr lang="en-US" sz="1800" b="1" dirty="0"/>
              <a:t>Business Travel Bar Chart:</a:t>
            </a:r>
            <a:r>
              <a:rPr lang="en-US" sz="1800" dirty="0"/>
              <a:t> Breaks down attrition rates across different travel levels to identify correlations. </a:t>
            </a:r>
          </a:p>
          <a:p>
            <a:pPr algn="just"/>
            <a:r>
              <a:rPr lang="en-US" sz="1800" b="1" dirty="0"/>
              <a:t>Job Role Attrition Bar Chart: </a:t>
            </a:r>
            <a:r>
              <a:rPr lang="en-US" sz="1800" dirty="0"/>
              <a:t>Illustrates attrition rates for different job roles to identify areas with higher turnover.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6665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9DFE-74C1-FC7B-EE31-D80B5577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Page 3: Performance and Satisfaction - Evaluate employee satisfaction, performance ratings, and satisfaction metrics to gauge overall work contentment and engagement.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2780-F2A8-FAC0-09DA-A4F528CF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Employee Satisfaction Score KPI: </a:t>
            </a:r>
            <a:r>
              <a:rPr lang="en-US" dirty="0"/>
              <a:t>Provides insights into overall employee satisfaction levels, a crucial performance indicator for assessing workforce contentment.</a:t>
            </a:r>
          </a:p>
          <a:p>
            <a:r>
              <a:rPr lang="en-US" b="1" dirty="0"/>
              <a:t>Average Performance Rating KPI: </a:t>
            </a:r>
            <a:r>
              <a:rPr lang="en-US" dirty="0"/>
              <a:t>Highlights the organization's average employee performance ratings, offering insights into overall performance levels.</a:t>
            </a:r>
          </a:p>
          <a:p>
            <a:r>
              <a:rPr lang="en-US" b="1" dirty="0"/>
              <a:t>Job Satisfaction Distribution Bar Chart: </a:t>
            </a:r>
            <a:r>
              <a:rPr lang="en-US" dirty="0"/>
              <a:t>Visualizes job satisfaction distribution, allowing identification of trends and patterns in job contentment.</a:t>
            </a:r>
          </a:p>
          <a:p>
            <a:r>
              <a:rPr lang="en-US" b="1" dirty="0"/>
              <a:t>Environment Satisfaction Distribution Bar Chart: </a:t>
            </a:r>
            <a:r>
              <a:rPr lang="en-US" dirty="0"/>
              <a:t>Illustrates the distribution of environment satisfaction levels, offering insights into workplace sentiment.</a:t>
            </a:r>
          </a:p>
          <a:p>
            <a:r>
              <a:rPr lang="en-US" b="1" dirty="0"/>
              <a:t>Relationship Satisfaction Distribution Bar Chart: </a:t>
            </a:r>
            <a:r>
              <a:rPr lang="en-US" dirty="0"/>
              <a:t>Displays the distribution of employee relationship satisfaction levels, offering insights into relationship quality at the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6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B22F-8A29-54D2-0BE8-B1FC0B5A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Page 4: Compensation and Benefits - Analyze remuneration and benefits, such as monthly income, salary hikes, and stock options, to ensure competitive compensation packages.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7BCE-5028-1324-611B-520D641E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Average Monthly Income KPI: </a:t>
            </a:r>
            <a:r>
              <a:rPr lang="en-US" dirty="0"/>
              <a:t>Highlights the monthly income average for insights into compensation levels. </a:t>
            </a:r>
          </a:p>
          <a:p>
            <a:r>
              <a:rPr lang="en-US" b="1" dirty="0"/>
              <a:t>Average Percent Salary Hike KPI: </a:t>
            </a:r>
            <a:r>
              <a:rPr lang="en-US" dirty="0"/>
              <a:t>Displays the average salary hike percentage trend, showing compensation growth. </a:t>
            </a:r>
          </a:p>
          <a:p>
            <a:r>
              <a:rPr lang="en-US" b="1" dirty="0"/>
              <a:t>Stock Option Level Distribution Bar Chart</a:t>
            </a:r>
            <a:r>
              <a:rPr lang="en-US" dirty="0"/>
              <a:t>: Visualizes stock option level distribution for understanding compensation structures. </a:t>
            </a:r>
          </a:p>
          <a:p>
            <a:r>
              <a:rPr lang="en-US" b="1" dirty="0"/>
              <a:t>Total Working Years Distribution Bar Chart: </a:t>
            </a:r>
            <a:r>
              <a:rPr lang="en-US" dirty="0"/>
              <a:t>Illustrates employee tenure distribution, providing insights into experience levels. </a:t>
            </a:r>
          </a:p>
          <a:p>
            <a:r>
              <a:rPr lang="en-US" b="1" dirty="0"/>
              <a:t>Monthly Income Distribution Bar Chart: </a:t>
            </a:r>
            <a:r>
              <a:rPr lang="en-US" dirty="0"/>
              <a:t>Displays the monthly income distribution for understanding income diversity within the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92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3D9-74D9-996E-55CF-90F49C69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Page 5: Work-Life Balance and Development - Assess training times, education levels, and work-life balance scores to promote employee growth and a healthy work-life equilibrium.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5AC4-2B69-BA98-C734-159CBD06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Average Training Times Last Year KPI: </a:t>
            </a:r>
            <a:r>
              <a:rPr lang="en-US" dirty="0"/>
              <a:t>Highlights the average hours dedicated to employee training, showcasing the organization's commitment to staff development.</a:t>
            </a:r>
          </a:p>
          <a:p>
            <a:r>
              <a:rPr lang="en-US" b="1" dirty="0"/>
              <a:t>Work-Life Balance Score KPI: </a:t>
            </a:r>
            <a:r>
              <a:rPr lang="en-US" dirty="0"/>
              <a:t>Displays the average work-life balance score, indicating the overall well-being of the workforce.</a:t>
            </a:r>
          </a:p>
          <a:p>
            <a:r>
              <a:rPr lang="en-US" b="1" dirty="0"/>
              <a:t>Education Level Distribution Bar Chart: </a:t>
            </a:r>
            <a:r>
              <a:rPr lang="en-US" dirty="0"/>
              <a:t>Visualizes the distribution of education levels among employees, providing insights into their educational backgrounds.</a:t>
            </a:r>
          </a:p>
          <a:p>
            <a:r>
              <a:rPr lang="en-US" b="1" dirty="0"/>
              <a:t>Work-Life Balance Distribution Bar Chart: </a:t>
            </a:r>
            <a:r>
              <a:rPr lang="en-US" dirty="0"/>
              <a:t>Illustrates the distribution of work-life balance scores, offering insights into the overall balance levels among employees.</a:t>
            </a:r>
          </a:p>
          <a:p>
            <a:r>
              <a:rPr lang="en-US" b="1" dirty="0"/>
              <a:t>Training Times Last Year Distribution Bar Chart: </a:t>
            </a:r>
            <a:r>
              <a:rPr lang="en-US" dirty="0"/>
              <a:t>Provides a visual representation of employee training hours, signaling the emphasis on continuous learning and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8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28AB-CCC2-AEBA-CF47-C9E3C9CF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Page 6: Tenure and Promotion - Examine average years at the company, in the current role, and promotion timelines to gauge career progression and tenure patterns within the organization.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FE67-4D72-E660-A29A-B0359C80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Average Years at Company KPI: </a:t>
            </a:r>
            <a:r>
              <a:rPr lang="en-US" dirty="0"/>
              <a:t>Highlights the average tenure of employees, indicating workforce stability and retention. </a:t>
            </a:r>
          </a:p>
          <a:p>
            <a:r>
              <a:rPr lang="en-US" b="1" dirty="0"/>
              <a:t>Average Years in Current Role KPI: </a:t>
            </a:r>
            <a:r>
              <a:rPr lang="en-US" dirty="0"/>
              <a:t>Displays the average duration employees have spent in their current roles, offering insights into role stability and professional growth opportunities. </a:t>
            </a:r>
          </a:p>
          <a:p>
            <a:r>
              <a:rPr lang="en-US" b="1" dirty="0"/>
              <a:t>Years at Company Distribution Bar Chart: </a:t>
            </a:r>
            <a:r>
              <a:rPr lang="en-US" dirty="0"/>
              <a:t>Visualizes employee tenure distribution, providing insights into tenure diversity within the organization. </a:t>
            </a:r>
          </a:p>
          <a:p>
            <a:r>
              <a:rPr lang="en-US" b="1" dirty="0"/>
              <a:t>Years Since Last Promotion Distribution Bar Chart: </a:t>
            </a:r>
            <a:r>
              <a:rPr lang="en-US" dirty="0"/>
              <a:t>Illustrates the distribution of years since the last promotion, offering insights into career advancement opportunities. </a:t>
            </a:r>
          </a:p>
          <a:p>
            <a:r>
              <a:rPr lang="en-US" b="1" dirty="0"/>
              <a:t>Years in Current Role Distribution Bar Chart: </a:t>
            </a:r>
            <a:r>
              <a:rPr lang="en-US" dirty="0"/>
              <a:t>Provides a visual representation of the distribution of years spent in current roles, offering insights into role stability and career progression.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37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CFFD9-8F20-E8A0-03EB-D3B9100D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625703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{607B55E3-1D95-462D-8E74-CAC58550A9B4}tf56160789_win32</Template>
  <TotalTime>27</TotalTime>
  <Words>753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HR EMPLOYEE ATTRITION</vt:lpstr>
      <vt:lpstr>Page 1: Employee Demographics Overview - Understand workforce composition by gender, age, department, and marital status. </vt:lpstr>
      <vt:lpstr>Page 2: Attrition Analysis - Track attrition rates and factors like business travel and job roles affecting retention.</vt:lpstr>
      <vt:lpstr>Page 3: Performance and Satisfaction - Evaluate employee satisfaction, performance ratings, and satisfaction metrics to gauge overall work contentment and engagement.</vt:lpstr>
      <vt:lpstr>Page 4: Compensation and Benefits - Analyze remuneration and benefits, such as monthly income, salary hikes, and stock options, to ensure competitive compensation packages.</vt:lpstr>
      <vt:lpstr>Page 5: Work-Life Balance and Development - Assess training times, education levels, and work-life balance scores to promote employee growth and a healthy work-life equilibrium.</vt:lpstr>
      <vt:lpstr>Page 6: Tenure and Promotion - Examine average years at the company, in the current role, and promotion timelines to gauge career progression and tenure patterns within the organization.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EMPLOYEE ATTRITION</dc:title>
  <dc:creator>Dhanish Chander</dc:creator>
  <cp:lastModifiedBy>Dhanish Chander</cp:lastModifiedBy>
  <cp:revision>2</cp:revision>
  <dcterms:created xsi:type="dcterms:W3CDTF">2024-03-04T08:17:46Z</dcterms:created>
  <dcterms:modified xsi:type="dcterms:W3CDTF">2024-03-04T08:45:09Z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