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Spotify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Dhanish Chander. p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DE43DE3-8249-C2B5-F0EF-D2318FA70D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47" r="1"/>
          <a:stretch/>
        </p:blipFill>
        <p:spPr>
          <a:xfrm>
            <a:off x="-1568247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0111A-8340-AE35-2D89-BF3250B17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9FC0-45D9-CFA6-8083-C587B36B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Page 9: </a:t>
            </a:r>
            <a:r>
              <a:rPr lang="en-US" sz="2800" dirty="0"/>
              <a:t>Engagement Analysis: Evaluates artists' engagement through charitable works and merchandise availability across record labels.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4677-890D-1C6D-A92F-E7720B8B2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Donut Chart: Distribution of Artists with Charitable Works: </a:t>
            </a:r>
            <a:r>
              <a:rPr lang="en-US" dirty="0"/>
              <a:t>A donut chart displaying the distribution of artists based on their involvement in charitable works.</a:t>
            </a:r>
          </a:p>
          <a:p>
            <a:pPr algn="just"/>
            <a:r>
              <a:rPr lang="en-US" b="1" dirty="0"/>
              <a:t>Stacked Bar Chart: Distribution of Merchandise Availability by Record Label: </a:t>
            </a:r>
            <a:r>
              <a:rPr lang="en-US" dirty="0"/>
              <a:t>A stacked bar chart showing the distribution of merchandise availability across different record labels.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09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CFFD9-8F20-E8A0-03EB-D3B9100D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6257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0EE092-3318-820D-EAA3-DB343066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Page 1: Overview -  Provides an overview of key metrics for the music dataset.</a:t>
            </a:r>
            <a:endParaRPr lang="en-IN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F3E404-5D04-317F-0650-2224AA4AE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Total Tracks: </a:t>
            </a:r>
            <a:r>
              <a:rPr lang="en-US" dirty="0"/>
              <a:t>A card visual displaying the total tracks released.</a:t>
            </a:r>
          </a:p>
          <a:p>
            <a:pPr algn="just"/>
            <a:r>
              <a:rPr lang="en-US" b="1" dirty="0"/>
              <a:t>Total Streams: </a:t>
            </a:r>
            <a:r>
              <a:rPr lang="en-US" dirty="0"/>
              <a:t>A card visual showing the sum of streams.</a:t>
            </a:r>
          </a:p>
          <a:p>
            <a:pPr algn="just"/>
            <a:r>
              <a:rPr lang="en-US" b="1" dirty="0"/>
              <a:t>Average Stream per Track: </a:t>
            </a:r>
            <a:r>
              <a:rPr lang="en-US" dirty="0"/>
              <a:t>A card visual indicating the average of stream per track.</a:t>
            </a:r>
          </a:p>
          <a:p>
            <a:pPr algn="just"/>
            <a:r>
              <a:rPr lang="en-US" b="1" dirty="0"/>
              <a:t>Top 10 Track by Stream: </a:t>
            </a:r>
            <a:r>
              <a:rPr lang="en-US" dirty="0"/>
              <a:t>A matrix visual displaying the top 10 tracks by stream.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2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AEA9-0759-B3E7-9C27-5A3DF53F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Page 2: Trend Over Time - Illustrates trends in the number of streams and tracks released over different time periods.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3B1D8-F0C9-07B8-0807-8D646003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1" dirty="0"/>
              <a:t>Number of Streams Over Time: </a:t>
            </a:r>
            <a:r>
              <a:rPr lang="en-US" sz="1800" dirty="0"/>
              <a:t>A line chart showing the trend of streams over different years or months.</a:t>
            </a:r>
          </a:p>
          <a:p>
            <a:pPr algn="just"/>
            <a:r>
              <a:rPr lang="en-US" sz="1800" b="1" dirty="0"/>
              <a:t>Number of Tracks Released Over Time: </a:t>
            </a:r>
            <a:r>
              <a:rPr lang="en-US" sz="1800" dirty="0"/>
              <a:t>Another line chart illustrating the trend of tracks released over different years or months.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6665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9DFE-74C1-FC7B-EE31-D80B5577C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Page 3: Platform Comparison: Compares the presence of tracks in playlists and charts across various platforms like Spotify, Apple Music, and Deezer.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C2780-F2A8-FAC0-09DA-A4F528CF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Total Tracks in Spotify, Apple Music, Deezer Playlists: </a:t>
            </a:r>
            <a:r>
              <a:rPr lang="en-US" dirty="0"/>
              <a:t>A stacked column chart comparing the total number of tracks present in playlists across different platforms.</a:t>
            </a:r>
          </a:p>
          <a:p>
            <a:r>
              <a:rPr lang="en-US" b="1" dirty="0"/>
              <a:t>Total Tracks in Spotify, Apple Music, Deezer Charts: </a:t>
            </a:r>
            <a:r>
              <a:rPr lang="en-US" dirty="0"/>
              <a:t>A stacked column chart comparing the total number of tracks present in charts across different platforms.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46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B22F-8A29-54D2-0BE8-B1FC0B5A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Page 4: Audio Feature Analysis: Analyzes audio features such as danceability, valence, energy, and acousticness of tracks.</a:t>
            </a:r>
            <a:endParaRPr lang="en-IN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7BCE-5028-1324-611B-520D641E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Scatter Plot: Danceability vs. Valence: </a:t>
            </a:r>
            <a:r>
              <a:rPr lang="en-US" dirty="0"/>
              <a:t>A scatter plot comparing danceability and valence audio features for various tracks.</a:t>
            </a:r>
          </a:p>
          <a:p>
            <a:r>
              <a:rPr lang="en-US" b="1" dirty="0"/>
              <a:t>Scatter Plot: Energy vs. Acousticness: </a:t>
            </a:r>
            <a:r>
              <a:rPr lang="en-US" dirty="0"/>
              <a:t>Another scatter plot comparing energy and acousticness audio features for different tracks.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92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43D9-74D9-996E-55CF-90F49C69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Page 5: Artists Overview: Offers insights into top artists based on followers count and their distribution by origin country.</a:t>
            </a:r>
            <a:endParaRPr lang="en-IN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5AC4-2B69-BA98-C734-159CBD06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Bar Chart: Top 10 Artists by Followers Count: </a:t>
            </a:r>
            <a:r>
              <a:rPr lang="en-US" dirty="0"/>
              <a:t>A bar chart showcasing the top 10 artists based on their followers count.</a:t>
            </a:r>
          </a:p>
          <a:p>
            <a:r>
              <a:rPr lang="en-US" b="1" dirty="0"/>
              <a:t>Bar Chart: Distribution of Artists by Origin Country: </a:t>
            </a:r>
            <a:r>
              <a:rPr lang="en-US" dirty="0"/>
              <a:t>A bar chart displaying the distribution of artists based on their origin country.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81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28AB-CCC2-AEBA-CF47-C9E3C9CF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Page 6: Artists Analysis: Examines attributes like influence score, awards count, and number of associated artists for artist analysis.</a:t>
            </a:r>
            <a:endParaRPr lang="en-IN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FE67-4D72-E660-A29A-B0359C80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Scatter Plot: Influence Score vs. Awards Count: </a:t>
            </a:r>
            <a:r>
              <a:rPr lang="en-US" dirty="0"/>
              <a:t>A scatter plot comparing the influence score and awards count for different artists.</a:t>
            </a:r>
          </a:p>
          <a:p>
            <a:r>
              <a:rPr lang="en-US" b="1" dirty="0"/>
              <a:t>Bar Chart: Count of Tracks by Number of Artists: </a:t>
            </a:r>
            <a:r>
              <a:rPr lang="en-US" dirty="0"/>
              <a:t>A bar chart illustrating the count of tracks based on the number of associated artists.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37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C054-2987-9AD5-30CE-88D88441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Page 7: </a:t>
            </a:r>
            <a:r>
              <a:rPr lang="en-US" sz="2800" dirty="0"/>
              <a:t>Record Label Analysis: Explores the number of solo projects and influence score associated with different record labels.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220B-50F7-AC06-9A8C-F90966433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Stacked Column </a:t>
            </a:r>
            <a:r>
              <a:rPr lang="en-US" dirty="0"/>
              <a:t>Chart: Total Solo Projects by Record Label: A stacked column chart showcasing the total number of solo projects by each record label.</a:t>
            </a:r>
          </a:p>
          <a:p>
            <a:pPr algn="just"/>
            <a:r>
              <a:rPr lang="en-US" b="1" dirty="0"/>
              <a:t>Bar Chart</a:t>
            </a:r>
            <a:r>
              <a:rPr lang="en-US" dirty="0"/>
              <a:t>: Top 5 Record Labels by Average Influence Score: A bar chart highlighting the top 5 record labels based on their average influence score.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27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6FADD-097F-84AD-C992-06200638A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629F-C92C-1C4D-4B8F-96130EDC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Page 8: </a:t>
            </a:r>
            <a:r>
              <a:rPr lang="en-US" sz="2800" dirty="0"/>
              <a:t>Performance Analysis: Investigates trends in concert tours and music video releases over the years.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2524-DA2E-42D5-1A1B-B48868A5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Line Chart: Total Number of Concert Tours Over the Years: </a:t>
            </a:r>
            <a:r>
              <a:rPr lang="en-US" dirty="0"/>
              <a:t>A line chart showing the trend of total concert tours over different years.</a:t>
            </a:r>
          </a:p>
          <a:p>
            <a:pPr algn="just"/>
            <a:r>
              <a:rPr lang="en-US" b="1" dirty="0"/>
              <a:t>Bar Chart: Total Number of Music Videos by Artist: </a:t>
            </a:r>
            <a:r>
              <a:rPr lang="en-US" dirty="0"/>
              <a:t>A bar chart indicating the total number of music videos released by each artist.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9015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{607B55E3-1D95-462D-8E74-CAC58550A9B4}tf56160789_win32</Template>
  <TotalTime>49</TotalTime>
  <Words>661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Bookman Old Style</vt:lpstr>
      <vt:lpstr>Calibri</vt:lpstr>
      <vt:lpstr>Franklin Gothic Book</vt:lpstr>
      <vt:lpstr>Custom</vt:lpstr>
      <vt:lpstr>Spotify Dataset Analysis</vt:lpstr>
      <vt:lpstr>Page 1: Overview -  Provides an overview of key metrics for the music dataset.</vt:lpstr>
      <vt:lpstr>Page 2: Trend Over Time - Illustrates trends in the number of streams and tracks released over different time periods.</vt:lpstr>
      <vt:lpstr>Page 3: Platform Comparison: Compares the presence of tracks in playlists and charts across various platforms like Spotify, Apple Music, and Deezer.</vt:lpstr>
      <vt:lpstr>Page 4: Audio Feature Analysis: Analyzes audio features such as danceability, valence, energy, and acousticness of tracks.</vt:lpstr>
      <vt:lpstr>Page 5: Artists Overview: Offers insights into top artists based on followers count and their distribution by origin country.</vt:lpstr>
      <vt:lpstr>Page 6: Artists Analysis: Examines attributes like influence score, awards count, and number of associated artists for artist analysis.</vt:lpstr>
      <vt:lpstr>Page 7: Record Label Analysis: Explores the number of solo projects and influence score associated with different record labels.</vt:lpstr>
      <vt:lpstr>Page 8: Performance Analysis: Investigates trends in concert tours and music video releases over the years.</vt:lpstr>
      <vt:lpstr>Page 9: Engagement Analysis: Evaluates artists' engagement through charitable works and merchandise availability across record labels.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EMPLOYEE ATTRITION</dc:title>
  <dc:creator>Dhanish Chander</dc:creator>
  <cp:lastModifiedBy>Dhanish Chander</cp:lastModifiedBy>
  <cp:revision>4</cp:revision>
  <dcterms:created xsi:type="dcterms:W3CDTF">2024-03-04T08:17:46Z</dcterms:created>
  <dcterms:modified xsi:type="dcterms:W3CDTF">2024-03-06T07:29:07Z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