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Dhanish Chander. 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E43DE3-8249-C2B5-F0EF-D2318FA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7" r="1"/>
          <a:stretch/>
        </p:blipFill>
        <p:spPr>
          <a:xfrm>
            <a:off x="-156824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EE092-3318-820D-EAA3-DB343066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Page 1: Booking Overview - Provides an overview of hotel bookings, highlighting the distribution by hotel type and booking status.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F3E404-5D04-317F-0650-2224AA4A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03459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Bar chart: </a:t>
            </a:r>
            <a:r>
              <a:rPr lang="en-US" dirty="0"/>
              <a:t>The bar chart illustrates the distribution of bookings across different hotel types, enabling stakeholders to understand the popularity of each hotel category.</a:t>
            </a:r>
          </a:p>
          <a:p>
            <a:pPr algn="just"/>
            <a:r>
              <a:rPr lang="en-US" b="1" dirty="0"/>
              <a:t>Pie chart: </a:t>
            </a:r>
            <a:r>
              <a:rPr lang="en-US" dirty="0"/>
              <a:t>The pie chart showcases the proportion of bookings that were canceled versus those that were not canceled, aiding in understanding booking cancellation patterns.</a:t>
            </a:r>
          </a:p>
        </p:txBody>
      </p:sp>
    </p:spTree>
    <p:extLst>
      <p:ext uri="{BB962C8B-B14F-4D97-AF65-F5344CB8AC3E}">
        <p14:creationId xmlns:p14="http://schemas.microsoft.com/office/powerpoint/2010/main" val="13752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EA9-0759-B3E7-9C27-5A3DF53F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Page 2: Lead Time &amp; Arrival Date Analysis Page - Provides an overview of hotel bookings, highlighting the distribution by hotel type and booking status.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B1D8-F0C9-07B8-0807-8D646003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Bar chart: </a:t>
            </a:r>
            <a:r>
              <a:rPr lang="en-US" sz="1800" dirty="0"/>
              <a:t>The bar chart illustrates the distribution of bookings across different hotel types, enabling stakeholders to understand the popularity of each hotel category.</a:t>
            </a:r>
          </a:p>
          <a:p>
            <a:r>
              <a:rPr lang="en-US" sz="1800" b="1" dirty="0"/>
              <a:t>Pie chart: </a:t>
            </a:r>
            <a:r>
              <a:rPr lang="en-US" sz="1800" dirty="0"/>
              <a:t>The pie chart showcases the proportion of bookings that were canceled versus those that were not canceled, aiding in understanding booking cancellation patterns.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66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DFE-74C1-FC7B-EE31-D80B557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Page 3: Lead Time &amp; Arrival Date Analysis - Offers analysis on booking lead time and trends over time to identify patterns in booking behavior.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2780-F2A8-FAC0-09DA-A4F528CF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47979"/>
          </a:xfrm>
        </p:spPr>
        <p:txBody>
          <a:bodyPr>
            <a:normAutofit/>
          </a:bodyPr>
          <a:lstStyle/>
          <a:p>
            <a:r>
              <a:rPr lang="en-US" b="1" dirty="0"/>
              <a:t>Histogram: </a:t>
            </a:r>
            <a:r>
              <a:rPr lang="en-US" dirty="0"/>
              <a:t>The histogram presents the distribution of lead time, showing how far in advance bookings were made, helping stakeholders understand booking patterns.</a:t>
            </a:r>
          </a:p>
          <a:p>
            <a:r>
              <a:rPr lang="en-US" b="1" dirty="0"/>
              <a:t>Line chart: </a:t>
            </a:r>
            <a:r>
              <a:rPr lang="en-US" dirty="0"/>
              <a:t>The line chart depicts the number of bookings over time, by month or year, offering insights into booking trends and seasonality.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B22F-8A29-54D2-0BE8-B1FC0B5A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Page 4: </a:t>
            </a:r>
            <a:r>
              <a:rPr lang="fr-FR" sz="2500" dirty="0"/>
              <a:t>Guest Composition &amp; </a:t>
            </a:r>
            <a:r>
              <a:rPr lang="fr-FR" sz="2500" dirty="0" err="1"/>
              <a:t>Market</a:t>
            </a:r>
            <a:r>
              <a:rPr lang="fr-FR" sz="2500" dirty="0"/>
              <a:t> Segment </a:t>
            </a:r>
            <a:r>
              <a:rPr lang="fr-FR" sz="2500" dirty="0" err="1"/>
              <a:t>Analysis</a:t>
            </a:r>
            <a:r>
              <a:rPr lang="fr-FR" sz="2500" dirty="0"/>
              <a:t> </a:t>
            </a:r>
            <a:r>
              <a:rPr lang="en-US" sz="2500" dirty="0"/>
              <a:t>- Analyzes guest composition and booking distribution by market segment to understand the demographics and preferences of guests.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7BCE-5028-1324-611B-520D641E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Stacked bar charts: </a:t>
            </a:r>
            <a:r>
              <a:rPr lang="en-US" dirty="0"/>
              <a:t>The stacked bar chart illustrates the composition of guests based on the number of adults, children, and babies per booking, providing insights into guest demographics.</a:t>
            </a:r>
          </a:p>
          <a:p>
            <a:pPr marL="0" indent="0">
              <a:buNone/>
            </a:pPr>
            <a:r>
              <a:rPr lang="en-US" b="1" dirty="0"/>
              <a:t>Pie chart: </a:t>
            </a:r>
            <a:r>
              <a:rPr lang="en-US" dirty="0"/>
              <a:t>The pie chart displays the distribution of bookings across different market segments, such as corporate, leisure, or group, aiding in understanding the booking sources and target markets.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2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3D9-74D9-996E-55CF-90F49C6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5:  Room Type &amp; Booking Changes Analysis</a:t>
            </a:r>
            <a:br>
              <a:rPr lang="en-US" sz="2600" dirty="0"/>
            </a:br>
            <a:r>
              <a:rPr lang="en-US" sz="2600" dirty="0"/>
              <a:t>- Analyzes the distribution of room types and booking changes to optimize room allocation and improve booking processes.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5AC4-2B69-BA98-C734-159CBD06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Horizontal bar chart: </a:t>
            </a:r>
            <a:r>
              <a:rPr lang="en-US" dirty="0"/>
              <a:t>The horizontal bar chart shows the distribution of bookings across different room types, helping stakeholders understand room demand and preferences.</a:t>
            </a:r>
          </a:p>
          <a:p>
            <a:r>
              <a:rPr lang="en-US" b="1" dirty="0"/>
              <a:t>Histogram: </a:t>
            </a:r>
            <a:r>
              <a:rPr lang="en-US" dirty="0"/>
              <a:t>The histogram presents the distribution of booking changes, such as modifications or cancellations, aiding in identifying patterns and improving booking management processes.</a:t>
            </a:r>
          </a:p>
        </p:txBody>
      </p:sp>
    </p:spTree>
    <p:extLst>
      <p:ext uri="{BB962C8B-B14F-4D97-AF65-F5344CB8AC3E}">
        <p14:creationId xmlns:p14="http://schemas.microsoft.com/office/powerpoint/2010/main" val="15528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28AB-CCC2-AEBA-CF47-C9E3C9C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Page 6: </a:t>
            </a:r>
            <a:r>
              <a:rPr lang="en-IN" sz="2500" dirty="0"/>
              <a:t>Special Requests &amp; ADR Analysis Page</a:t>
            </a:r>
            <a:br>
              <a:rPr lang="en-IN" sz="2500" dirty="0"/>
            </a:br>
            <a:r>
              <a:rPr lang="en-US" sz="2500" dirty="0"/>
              <a:t> - Analyzes special requests made by guests and trends in Average Daily Rate (ADR) to enhance guest experience and revenue management strategies.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E67-4D72-E660-A29A-B0359C80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Bar chart: </a:t>
            </a:r>
            <a:r>
              <a:rPr lang="en-US" dirty="0"/>
              <a:t>The bar chart displays the distribution of special requests, such as room preferences or additional services requested by guests, helping stakeholders prioritize and fulfill guest needs.</a:t>
            </a:r>
          </a:p>
          <a:p>
            <a:r>
              <a:rPr lang="en-US" b="1" dirty="0"/>
              <a:t>Line chart: </a:t>
            </a:r>
            <a:r>
              <a:rPr lang="en-US" dirty="0"/>
              <a:t>The line chart illustrates trends in Average Daily Rate (ADR) over time, providing insights into pricing strategies and revenue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493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CFFD9-8F20-E8A0-03EB-D3B9100D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2570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{607B55E3-1D95-462D-8E74-CAC58550A9B4}tf56160789_win32</Template>
  <TotalTime>83</TotalTime>
  <Words>524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HOTEL BOOKING ANALYSIS</vt:lpstr>
      <vt:lpstr>Page 1: Booking Overview - Provides an overview of hotel bookings, highlighting the distribution by hotel type and booking status.</vt:lpstr>
      <vt:lpstr>Page 2: Lead Time &amp; Arrival Date Analysis Page - Provides an overview of hotel bookings, highlighting the distribution by hotel type and booking status.</vt:lpstr>
      <vt:lpstr>Page 3: Lead Time &amp; Arrival Date Analysis - Offers analysis on booking lead time and trends over time to identify patterns in booking behavior.</vt:lpstr>
      <vt:lpstr>Page 4: Guest Composition &amp; Market Segment Analysis - Analyzes guest composition and booking distribution by market segment to understand the demographics and preferences of guests.</vt:lpstr>
      <vt:lpstr>Page 5:  Room Type &amp; Booking Changes Analysis - Analyzes the distribution of room types and booking changes to optimize room allocation and improve booking processes.</vt:lpstr>
      <vt:lpstr>Page 6: Special Requests &amp; ADR Analysis Page  - Analyzes special requests made by guests and trends in Average Daily Rate (ADR) to enhance guest experience and revenue management strategies.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ATTRITION</dc:title>
  <dc:creator>Dhanish Chander</dc:creator>
  <cp:lastModifiedBy>Dhanish Chander</cp:lastModifiedBy>
  <cp:revision>6</cp:revision>
  <dcterms:created xsi:type="dcterms:W3CDTF">2024-03-04T08:17:46Z</dcterms:created>
  <dcterms:modified xsi:type="dcterms:W3CDTF">2024-03-08T15:07:52Z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