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jNbtKKMv6z0+tGx8l6IDUg2ROj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a97b6cd9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5a97b6cd9f_3_0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a97b6cd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5a97b6cd9f_0_1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8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a97b6cd9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5a97b6cd9f_2_30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a97b6cd9f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5a97b6cd9f_2_18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a97b6cd9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5a97b6cd9f_2_0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629841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629841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3" type="body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4" type="body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hyperlink" Target="https://www.kaggle.com/code/jaiminmukeshjariwala/ml-prac-2-logistic-regression-from-scratch/notebook" TargetMode="External"/><Relationship Id="rId6" Type="http://schemas.openxmlformats.org/officeDocument/2006/relationships/hyperlink" Target="https://www.mdpi.com/1999-4893/16/2/88#:~:text=Previous%20studies%20have%20reported%20accuracy,be%20generalizable%20to%20larger%20populations" TargetMode="External"/><Relationship Id="rId7" Type="http://schemas.openxmlformats.org/officeDocument/2006/relationships/hyperlink" Target="https://pdfcoffee.com/the-hundred-page-machine-learning-bookpdf-pdf-free.html" TargetMode="External"/><Relationship Id="rId8" Type="http://schemas.openxmlformats.org/officeDocument/2006/relationships/hyperlink" Target="http://www.kaggle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625262" y="1943100"/>
            <a:ext cx="78867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HEART DISEASE PREDICTION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-2933"/>
            <a:ext cx="9144000" cy="13275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Summer Internship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Machine Learning using Python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Jointly Offered by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NIELIT Guwahati and AI club, Cit Kokrajhar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6374423"/>
            <a:ext cx="9144000" cy="483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Heart Disease Prediction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with text and images&#10;&#10;Description automatically generated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1327" y="30855"/>
            <a:ext cx="981273" cy="124383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141401" y="160826"/>
            <a:ext cx="1647300" cy="100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globe with text&#10;&#10;Description automatically generated"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749" y="296876"/>
            <a:ext cx="1339234" cy="71179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7103624" y="6431550"/>
            <a:ext cx="189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20th July,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696860" y="4502025"/>
            <a:ext cx="57435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PRESENTED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BY: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Tandeep Das (202102022083) CSE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Dhanjit Boro (202102022084) CSE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Derhasath Borgayary (202102022088) CSE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Mithisath Narzary (202102022109) CSE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a97b6cd9f_3_0"/>
          <p:cNvSpPr txBox="1"/>
          <p:nvPr>
            <p:ph type="title"/>
          </p:nvPr>
        </p:nvSpPr>
        <p:spPr>
          <a:xfrm>
            <a:off x="272750" y="1993479"/>
            <a:ext cx="496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10"/>
              <a:buFont typeface="Calibri"/>
              <a:buNone/>
            </a:pPr>
            <a:r>
              <a:rPr b="1" lang="en-US" sz="3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Results Comparison: </a:t>
            </a:r>
            <a:br>
              <a:rPr i="0" lang="en-US" sz="3300" u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3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g25a97b6cd9f_3_0"/>
          <p:cNvSpPr/>
          <p:nvPr/>
        </p:nvSpPr>
        <p:spPr>
          <a:xfrm>
            <a:off x="0" y="-2933"/>
            <a:ext cx="9144000" cy="13275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Summer Internship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Machine Learning using Python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Jointly Offered by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NIELIT Guwahati and AI club, Cit Kokrajhar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5a97b6cd9f_3_0"/>
          <p:cNvSpPr/>
          <p:nvPr/>
        </p:nvSpPr>
        <p:spPr>
          <a:xfrm>
            <a:off x="0" y="6374423"/>
            <a:ext cx="9144000" cy="483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Heart Disease Prediction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with text and images&#10;&#10;Description automatically generated" id="199" name="Google Shape;199;g25a97b6cd9f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1327" y="30855"/>
            <a:ext cx="981273" cy="124383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5a97b6cd9f_3_0"/>
          <p:cNvSpPr/>
          <p:nvPr/>
        </p:nvSpPr>
        <p:spPr>
          <a:xfrm>
            <a:off x="141401" y="160826"/>
            <a:ext cx="1647300" cy="100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globe with text&#10;&#10;Description automatically generated" id="201" name="Google Shape;201;g25a97b6cd9f_3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749" y="296876"/>
            <a:ext cx="1339234" cy="71179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25a97b6cd9f_3_0"/>
          <p:cNvSpPr txBox="1"/>
          <p:nvPr/>
        </p:nvSpPr>
        <p:spPr>
          <a:xfrm>
            <a:off x="7355269" y="6431550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 July,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g25a97b6cd9f_3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600" y="2712075"/>
            <a:ext cx="8358800" cy="19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a97b6cd9f_0_12"/>
          <p:cNvSpPr txBox="1"/>
          <p:nvPr>
            <p:ph type="title"/>
          </p:nvPr>
        </p:nvSpPr>
        <p:spPr>
          <a:xfrm>
            <a:off x="272750" y="1804550"/>
            <a:ext cx="85896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030"/>
              <a:buFont typeface="Calibri"/>
              <a:buNone/>
            </a:pPr>
            <a:r>
              <a:rPr b="1" lang="en-US" sz="48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Deployment </a:t>
            </a:r>
            <a:r>
              <a:rPr b="1" lang="en-US" sz="48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Results: </a:t>
            </a:r>
            <a:br>
              <a:rPr b="0" i="0" lang="en-US" sz="4400" u="none" strike="noStrike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209" name="Google Shape;209;g25a97b6cd9f_0_12"/>
          <p:cNvSpPr/>
          <p:nvPr/>
        </p:nvSpPr>
        <p:spPr>
          <a:xfrm>
            <a:off x="0" y="-2933"/>
            <a:ext cx="9144000" cy="13275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Summer Internship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Machine Learning using Python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Jointly Offered by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NIELIT Guwahati and AI club, Cit Kokrajhar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5a97b6cd9f_0_12"/>
          <p:cNvSpPr/>
          <p:nvPr/>
        </p:nvSpPr>
        <p:spPr>
          <a:xfrm>
            <a:off x="0" y="6374423"/>
            <a:ext cx="9144000" cy="483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Heart Disease Prediction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with text and images&#10;&#10;Description automatically generated" id="211" name="Google Shape;211;g25a97b6cd9f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1327" y="30855"/>
            <a:ext cx="981273" cy="124383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5a97b6cd9f_0_12"/>
          <p:cNvSpPr/>
          <p:nvPr/>
        </p:nvSpPr>
        <p:spPr>
          <a:xfrm>
            <a:off x="141401" y="160826"/>
            <a:ext cx="1647300" cy="100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globe with text&#10;&#10;Description automatically generated" id="213" name="Google Shape;213;g25a97b6cd9f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749" y="296876"/>
            <a:ext cx="1339234" cy="71179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5a97b6cd9f_0_12"/>
          <p:cNvSpPr txBox="1"/>
          <p:nvPr/>
        </p:nvSpPr>
        <p:spPr>
          <a:xfrm>
            <a:off x="7355269" y="6431550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 July,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g25a97b6cd9f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400" y="2160300"/>
            <a:ext cx="4080742" cy="421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25a97b6cd9f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4625" y="2331475"/>
            <a:ext cx="4750225" cy="14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/>
          <p:nvPr>
            <p:ph type="title"/>
          </p:nvPr>
        </p:nvSpPr>
        <p:spPr>
          <a:xfrm>
            <a:off x="272751" y="1645600"/>
            <a:ext cx="65775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400"/>
              <a:buFont typeface="Calibri"/>
              <a:buNone/>
            </a:pPr>
            <a:r>
              <a:rPr b="1" i="0" lang="en-US" u="none" strike="noStrike">
                <a:solidFill>
                  <a:srgbClr val="222222"/>
                </a:solidFill>
              </a:rPr>
              <a:t>References</a:t>
            </a:r>
            <a:br>
              <a:rPr b="1" i="0" lang="en-US" u="none" strike="noStrike">
                <a:solidFill>
                  <a:srgbClr val="222222"/>
                </a:solidFill>
              </a:rPr>
            </a:br>
            <a:endParaRPr b="1"/>
          </a:p>
        </p:txBody>
      </p:sp>
      <p:sp>
        <p:nvSpPr>
          <p:cNvPr id="222" name="Google Shape;222;p8"/>
          <p:cNvSpPr/>
          <p:nvPr/>
        </p:nvSpPr>
        <p:spPr>
          <a:xfrm>
            <a:off x="0" y="-2933"/>
            <a:ext cx="9144000" cy="13275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Summer Internship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Machine Learning using Python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Jointly Offered by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NIELIT Guwahati and AI club, Cit Kokrajhar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0" y="6374423"/>
            <a:ext cx="9144000" cy="483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Heart Disease Prediction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with text and images&#10;&#10;Description automatically generated" id="224" name="Google Shape;2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1327" y="30855"/>
            <a:ext cx="981273" cy="124383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8"/>
          <p:cNvSpPr/>
          <p:nvPr/>
        </p:nvSpPr>
        <p:spPr>
          <a:xfrm>
            <a:off x="141401" y="160826"/>
            <a:ext cx="1647300" cy="100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globe with text&#10;&#10;Description automatically generated" id="226" name="Google Shape;22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749" y="296876"/>
            <a:ext cx="1339234" cy="71179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8"/>
          <p:cNvSpPr txBox="1"/>
          <p:nvPr/>
        </p:nvSpPr>
        <p:spPr>
          <a:xfrm>
            <a:off x="7468395" y="6431550"/>
            <a:ext cx="15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 July,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377100" y="2305800"/>
            <a:ext cx="8700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[1]Heart DataSet training and testingdata:</a:t>
            </a:r>
            <a:endParaRPr sz="13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sng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https://www.kaggle.com/code/jaiminmukeshjariwala/ml-prac-2-logistic-regression-from-scratch/notebook</a:t>
            </a:r>
            <a:endParaRPr sz="13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[2]</a:t>
            </a:r>
            <a:r>
              <a:rPr lang="en-US" sz="13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Literature and Survey:</a:t>
            </a:r>
            <a:endParaRPr sz="13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sng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https://www.mdpi.com/1999-4893/16/2/88#:~:text=Previous%20studies%20have%20reported%20accuracy,be%20generalizable%20to%20larger%20populations</a:t>
            </a:r>
            <a:r>
              <a:rPr i="0" lang="en-US" sz="1300" u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[3]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Hundred Page Machine Learning Book.pdf: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sng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https://pdfcoffee.com/the-hundred-page-machine-learning-bookpdf-pdf-free.html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Montserrat"/>
                <a:ea typeface="Montserrat"/>
                <a:cs typeface="Montserrat"/>
                <a:sym typeface="Montserrat"/>
              </a:rPr>
              <a:t>[4] Heart Dataset: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rgbClr val="0097A7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www.kaggle.com</a:t>
            </a:r>
            <a:r>
              <a:rPr lang="en-US" sz="13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-US" sz="1300"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i="0" lang="en-US" sz="1300" u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] Programming</a:t>
            </a:r>
            <a:r>
              <a:rPr lang="en-US" sz="130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Montserrat"/>
                <a:ea typeface="Montserrat"/>
                <a:cs typeface="Montserrat"/>
                <a:sym typeface="Montserrat"/>
              </a:rPr>
              <a:t>https://stackoverflow.com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a97b6cd9f_2_30"/>
          <p:cNvSpPr/>
          <p:nvPr/>
        </p:nvSpPr>
        <p:spPr>
          <a:xfrm>
            <a:off x="0" y="-2933"/>
            <a:ext cx="9144000" cy="13275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Summer Internship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Machine Learning using Python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Jointly Offered by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NIELIT Guwahati and AI club, Cit Kokrajhar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5a97b6cd9f_2_30"/>
          <p:cNvSpPr/>
          <p:nvPr/>
        </p:nvSpPr>
        <p:spPr>
          <a:xfrm>
            <a:off x="0" y="6374423"/>
            <a:ext cx="9144000" cy="483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Heart Disease Prediction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with text and images&#10;&#10;Description automatically generated" id="235" name="Google Shape;235;g25a97b6cd9f_2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1327" y="30855"/>
            <a:ext cx="981273" cy="124383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25a97b6cd9f_2_30"/>
          <p:cNvSpPr/>
          <p:nvPr/>
        </p:nvSpPr>
        <p:spPr>
          <a:xfrm>
            <a:off x="141401" y="160826"/>
            <a:ext cx="1647300" cy="100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globe with text&#10;&#10;Description automatically generated" id="237" name="Google Shape;237;g25a97b6cd9f_2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749" y="296876"/>
            <a:ext cx="1339234" cy="71179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5a97b6cd9f_2_30"/>
          <p:cNvSpPr txBox="1"/>
          <p:nvPr/>
        </p:nvSpPr>
        <p:spPr>
          <a:xfrm>
            <a:off x="7468395" y="6431550"/>
            <a:ext cx="15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 July,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5a97b6cd9f_2_30"/>
          <p:cNvSpPr txBox="1"/>
          <p:nvPr/>
        </p:nvSpPr>
        <p:spPr>
          <a:xfrm>
            <a:off x="272750" y="2644050"/>
            <a:ext cx="8700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sz="9600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-2933"/>
            <a:ext cx="9144000" cy="13275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Summer Internship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Machine Learning using Python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Jointly Offered by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NIELIT Guwahati and AI club, Cit Kokrajhar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0" y="6374423"/>
            <a:ext cx="9144000" cy="483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Heart Disease Prediction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with text and images&#10;&#10;Description automatically generated"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2728" y="30855"/>
            <a:ext cx="981273" cy="124383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141401" y="160826"/>
            <a:ext cx="1647300" cy="100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globe with text&#10;&#10;Description automatically generated" id="100" name="Google Shape;10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749" y="296876"/>
            <a:ext cx="1339234" cy="71179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7355269" y="6431550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 July,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>
            <p:ph type="title"/>
          </p:nvPr>
        </p:nvSpPr>
        <p:spPr>
          <a:xfrm>
            <a:off x="468175" y="1683977"/>
            <a:ext cx="78867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CONTENTS: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564475" y="2486562"/>
            <a:ext cx="78867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3462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•"/>
            </a:pPr>
            <a:r>
              <a:rPr i="0" lang="en-US" sz="1600" u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13462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•"/>
            </a:pPr>
            <a:r>
              <a:rPr i="0" lang="en-US" sz="1600" u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Literature Survey / Related Works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13462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•"/>
            </a:pPr>
            <a:r>
              <a:rPr i="0" lang="en-US" sz="1600" u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US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bjectives</a:t>
            </a:r>
            <a:endParaRPr i="0" sz="1600" u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462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•"/>
            </a:pPr>
            <a:r>
              <a:rPr lang="en-US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System Requirements</a:t>
            </a:r>
            <a:endParaRPr i="0" sz="1600" u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462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Montserrat"/>
              <a:buChar char="•"/>
            </a:pPr>
            <a:r>
              <a:rPr lang="en-US" sz="16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i="0" lang="en-US" sz="1600" u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ata Flow Chart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13462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Montserrat"/>
              <a:buChar char="•"/>
            </a:pPr>
            <a:r>
              <a:rPr i="0" lang="en-US" sz="1600" u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Heart Dataset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13462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Montserrat"/>
              <a:buChar char="•"/>
            </a:pPr>
            <a:r>
              <a:rPr lang="en-US" sz="16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Proposed Methodology</a:t>
            </a:r>
            <a:endParaRPr sz="16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462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Montserrat"/>
              <a:buChar char="•"/>
            </a:pPr>
            <a:r>
              <a:rPr lang="en-US" sz="16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16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462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Montserrat"/>
              <a:buChar char="•"/>
            </a:pPr>
            <a:r>
              <a:rPr i="0" lang="en-US" sz="1600" u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272750" y="2048607"/>
            <a:ext cx="78867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1" i="0" lang="en-US" sz="4900" u="none" strike="noStrike">
                <a:solidFill>
                  <a:srgbClr val="000000"/>
                </a:solidFill>
              </a:rPr>
              <a:t>Problem Statement:</a:t>
            </a:r>
            <a:br>
              <a:rPr b="0" i="0" lang="en-US" sz="4400" u="none" strike="noStrike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0" y="-2933"/>
            <a:ext cx="9144000" cy="13275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Summer Internship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Machine Learning using Python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Jointly Offered by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NIELIT Guwahati and AI club, Cit Kokrajhar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0" y="6374423"/>
            <a:ext cx="9144000" cy="483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Heart Disease Prediction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with text and images&#10;&#10;Description automatically generated"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1327" y="30855"/>
            <a:ext cx="981273" cy="124383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141401" y="160826"/>
            <a:ext cx="1647300" cy="100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globe with text&#10;&#10;Description automatically generated" id="113" name="Google Shape;1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749" y="296876"/>
            <a:ext cx="1339234" cy="71179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7355269" y="6431550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 July,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274470" y="2666999"/>
            <a:ext cx="8448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Predict whether a patient is diagnosed with Heart Disease using his/her present and past medical and behavioral data.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is a binary outcome.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Positive (+) = 1, patient has heart disease.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Negative (-) = 0, patient do not have heart disease.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513" y="4237474"/>
            <a:ext cx="78009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272750" y="1640025"/>
            <a:ext cx="86301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160"/>
              <a:buFont typeface="Calibri"/>
              <a:buNone/>
            </a:pPr>
            <a:r>
              <a:rPr b="1" i="0" lang="en-US" sz="4011" u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Literature Survey / Related Works:</a:t>
            </a:r>
            <a:br>
              <a:rPr b="0" i="0" lang="en-US" sz="4400" u="none" strike="noStrike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0" y="-2933"/>
            <a:ext cx="9144000" cy="13275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Summer Internship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Machine Learning using Python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Jointly Offered by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NIELIT Guwahati and AI club, Cit Kokrajhar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0" y="6374423"/>
            <a:ext cx="9144000" cy="483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Heart Disease Prediction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with text and images&#10;&#10;Description automatically generated"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1327" y="30855"/>
            <a:ext cx="981273" cy="12438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>
            <a:off x="141401" y="160826"/>
            <a:ext cx="1647300" cy="100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globe with text&#10;&#10;Description automatically generated" id="126" name="Google Shape;12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749" y="296876"/>
            <a:ext cx="1339234" cy="71179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7246753" y="6431575"/>
            <a:ext cx="320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 July,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387300" y="2268725"/>
            <a:ext cx="80364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b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Drod et al. (2022):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The objective was to use machine learning (ML) techniques to identify the most significant risk variables for cardiovascular disease (CVD) in patients with metabolic-associated fatty liver disease (MAFLD).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 	According to the study, hypercholesterolemia, plaque scores, and duration of</a:t>
            </a:r>
            <a:endParaRPr sz="13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diabetes</a:t>
            </a:r>
            <a:r>
              <a:rPr lang="en-US" sz="13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 were the most crucial clinical characteristics.</a:t>
            </a:r>
            <a:endParaRPr sz="13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	Algorithms used: </a:t>
            </a:r>
            <a:r>
              <a:rPr i="1" lang="en-US" sz="13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 classifier, univariate feature ranking, and  </a:t>
            </a:r>
            <a:endParaRPr i="1" sz="13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3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i="1" lang="en-US" sz="13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 (PCA).</a:t>
            </a:r>
            <a:endParaRPr i="1" sz="13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b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Alotalibi (2019): 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author aimed to investigate the utility of machine learning (ML) techniques for predicting heart failure disease. </a:t>
            </a:r>
            <a:r>
              <a:rPr lang="en-US" sz="13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This study provides insight into the potential of ML techniques as an effective tool for predicting heart failure disease and highlights the decision tree algorithm as a potential option for future research.</a:t>
            </a:r>
            <a:endParaRPr sz="13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 	</a:t>
            </a:r>
            <a:r>
              <a:rPr i="1" lang="en-US" sz="13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Algorithms used: decision tree, logistic regression, random forest, naive Bayes, </a:t>
            </a:r>
            <a:endParaRPr i="1" sz="13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3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i="1" lang="en-US" sz="13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and support vector machine (SVM).</a:t>
            </a:r>
            <a:endParaRPr i="1" sz="130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a97b6cd9f_2_18"/>
          <p:cNvSpPr txBox="1"/>
          <p:nvPr>
            <p:ph type="title"/>
          </p:nvPr>
        </p:nvSpPr>
        <p:spPr>
          <a:xfrm>
            <a:off x="272750" y="1995850"/>
            <a:ext cx="86301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g25a97b6cd9f_2_18"/>
          <p:cNvSpPr/>
          <p:nvPr/>
        </p:nvSpPr>
        <p:spPr>
          <a:xfrm>
            <a:off x="0" y="-2933"/>
            <a:ext cx="9144000" cy="13275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Summer Internship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Machine Learning using Python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Jointly Offered by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NIELIT Guwahati and AI club, Cit Kokrajhar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5a97b6cd9f_2_18"/>
          <p:cNvSpPr/>
          <p:nvPr/>
        </p:nvSpPr>
        <p:spPr>
          <a:xfrm>
            <a:off x="0" y="6374423"/>
            <a:ext cx="9144000" cy="483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Heart Disease Prediction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with text and images&#10;&#10;Description automatically generated" id="136" name="Google Shape;136;g25a97b6cd9f_2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1327" y="30855"/>
            <a:ext cx="981273" cy="124383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5a97b6cd9f_2_18"/>
          <p:cNvSpPr/>
          <p:nvPr/>
        </p:nvSpPr>
        <p:spPr>
          <a:xfrm>
            <a:off x="141401" y="160826"/>
            <a:ext cx="1647300" cy="100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globe with text&#10;&#10;Description automatically generated" id="138" name="Google Shape;138;g25a97b6cd9f_2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749" y="296876"/>
            <a:ext cx="1339234" cy="71179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5a97b6cd9f_2_18"/>
          <p:cNvSpPr txBox="1"/>
          <p:nvPr/>
        </p:nvSpPr>
        <p:spPr>
          <a:xfrm>
            <a:off x="7246753" y="6431575"/>
            <a:ext cx="320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 July,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5a97b6cd9f_2_18"/>
          <p:cNvSpPr txBox="1"/>
          <p:nvPr/>
        </p:nvSpPr>
        <p:spPr>
          <a:xfrm>
            <a:off x="566025" y="2899625"/>
            <a:ext cx="74553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 a predictive model.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Improve early detection.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Enhance accuracy and precision.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Reduce healthcare burden.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Evaluate and compare models.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Validate the model's effectiveness.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Saving and loading the model.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Deploying the model using Flask as an web application.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/>
          <p:nvPr/>
        </p:nvSpPr>
        <p:spPr>
          <a:xfrm>
            <a:off x="0" y="-2933"/>
            <a:ext cx="9144000" cy="13275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Summer Internship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Machine Learning using Python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Jointly Offered by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NIELIT Guwahati and AI club, Cit Kokrajhar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0" y="6374423"/>
            <a:ext cx="9144000" cy="483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Heart Disease Prediction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with text and images&#10;&#10;Description automatically generated" id="147" name="Google Shape;1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1327" y="30855"/>
            <a:ext cx="981273" cy="124383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/>
          <p:nvPr/>
        </p:nvSpPr>
        <p:spPr>
          <a:xfrm>
            <a:off x="141401" y="160826"/>
            <a:ext cx="1647300" cy="100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globe with text&#10;&#10;Description automatically generated" id="149" name="Google Shape;14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749" y="296876"/>
            <a:ext cx="1339234" cy="71179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 txBox="1"/>
          <p:nvPr/>
        </p:nvSpPr>
        <p:spPr>
          <a:xfrm>
            <a:off x="7444095" y="6431550"/>
            <a:ext cx="15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 July,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850" y="2356413"/>
            <a:ext cx="3709350" cy="29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050" y="2384975"/>
            <a:ext cx="3709350" cy="31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1400" y="1474578"/>
            <a:ext cx="9143999" cy="1137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/>
          <p:nvPr/>
        </p:nvSpPr>
        <p:spPr>
          <a:xfrm>
            <a:off x="0" y="-2933"/>
            <a:ext cx="9144000" cy="13275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Summer Internship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Machine Learning using Python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Jointly Offered by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NIELIT Guwahati and AI club, Cit Kokrajhar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0" y="6374423"/>
            <a:ext cx="9144000" cy="483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Heart Disease Prediction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with text and images&#10;&#10;Description automatically generated" id="160" name="Google Shape;1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1327" y="30855"/>
            <a:ext cx="981273" cy="124383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/>
          <p:nvPr/>
        </p:nvSpPr>
        <p:spPr>
          <a:xfrm>
            <a:off x="141401" y="160826"/>
            <a:ext cx="1647300" cy="100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globe with text&#10;&#10;Description automatically generated" id="162" name="Google Shape;16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749" y="296876"/>
            <a:ext cx="1339234" cy="71179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 txBox="1"/>
          <p:nvPr/>
        </p:nvSpPr>
        <p:spPr>
          <a:xfrm>
            <a:off x="7480570" y="6431550"/>
            <a:ext cx="15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 July,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8163" y="2713650"/>
            <a:ext cx="7187676" cy="33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476967"/>
            <a:ext cx="8714721" cy="1084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type="title"/>
          </p:nvPr>
        </p:nvSpPr>
        <p:spPr>
          <a:xfrm>
            <a:off x="272749" y="2242038"/>
            <a:ext cx="4969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363"/>
              <a:buFont typeface="Calibri"/>
              <a:buNone/>
            </a:pPr>
            <a:br>
              <a:rPr b="0" i="0" lang="en-US" sz="4400" u="none" strike="noStrike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0" y="-2933"/>
            <a:ext cx="9144000" cy="13275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Summer Internship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Machine Learning using Python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Jointly Offered by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NIELIT Guwahati and AI club, Cit Kokrajhar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0" y="6374423"/>
            <a:ext cx="9144000" cy="483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Heart Disease Prediction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with text and images&#10;&#10;Description automatically generated" id="173" name="Google Shape;1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1327" y="30855"/>
            <a:ext cx="981273" cy="124383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/>
          <p:nvPr/>
        </p:nvSpPr>
        <p:spPr>
          <a:xfrm>
            <a:off x="141401" y="160826"/>
            <a:ext cx="1647300" cy="100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globe with text&#10;&#10;Description automatically generated" id="175" name="Google Shape;17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749" y="296876"/>
            <a:ext cx="1339234" cy="71179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7"/>
          <p:cNvSpPr txBox="1"/>
          <p:nvPr/>
        </p:nvSpPr>
        <p:spPr>
          <a:xfrm>
            <a:off x="7456245" y="6431550"/>
            <a:ext cx="15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 July,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316775" y="2474750"/>
            <a:ext cx="7278000" cy="27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b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Demographic Attributes in the dataset are: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Age and Gender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b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Medical History Attributes in the dataset are: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cp(Chest Pain Type), trestbps(Resting Blood Pressure), chol(cholesterol level), oldpeak(ST depression induced by exercise relative to rest ), thalach(Maximum heart rate achieved during exercise) and exang(Exercise-induced angina)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Current Medical Condition Attributes in the dataset are: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restecg(Resting electrocardiographic results),</a:t>
            </a:r>
            <a:r>
              <a:rPr lang="en-U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ca(Number of major vessels colored by fluoroscopy), thal(Thalassemia, a blood disorder) and slope(Slope of the peak exercise ST segment)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272750" y="1474550"/>
            <a:ext cx="82167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latin typeface="Montserrat"/>
                <a:ea typeface="Montserrat"/>
                <a:cs typeface="Montserrat"/>
                <a:sym typeface="Montserrat"/>
              </a:rPr>
              <a:t>Heart Dataset: </a:t>
            </a:r>
            <a:endParaRPr b="1" sz="4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a97b6cd9f_2_0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Calibri"/>
              <a:buNone/>
            </a:pPr>
            <a:br>
              <a:rPr b="0" i="0" lang="en-US" sz="4400" u="none" strike="noStrike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184" name="Google Shape;184;g25a97b6cd9f_2_0"/>
          <p:cNvSpPr/>
          <p:nvPr/>
        </p:nvSpPr>
        <p:spPr>
          <a:xfrm>
            <a:off x="0" y="-2933"/>
            <a:ext cx="9144000" cy="13275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Summer Internship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Machine Learning using Python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Jointly Offered by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NIELIT Guwahati and AI club, Cit Kokrajhar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5a97b6cd9f_2_0"/>
          <p:cNvSpPr/>
          <p:nvPr/>
        </p:nvSpPr>
        <p:spPr>
          <a:xfrm>
            <a:off x="0" y="6374423"/>
            <a:ext cx="9144000" cy="4836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Heart Disease Prediction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logo with text and images&#10;&#10;Description automatically generated" id="186" name="Google Shape;186;g25a97b6cd9f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1327" y="30855"/>
            <a:ext cx="981273" cy="124383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5a97b6cd9f_2_0"/>
          <p:cNvSpPr/>
          <p:nvPr/>
        </p:nvSpPr>
        <p:spPr>
          <a:xfrm>
            <a:off x="141401" y="160826"/>
            <a:ext cx="1647300" cy="1000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globe with text&#10;&#10;Description automatically generated" id="188" name="Google Shape;188;g25a97b6cd9f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749" y="296876"/>
            <a:ext cx="1339234" cy="71179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5a97b6cd9f_2_0"/>
          <p:cNvSpPr txBox="1"/>
          <p:nvPr/>
        </p:nvSpPr>
        <p:spPr>
          <a:xfrm>
            <a:off x="7298169" y="6431550"/>
            <a:ext cx="170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 July, 2023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5a97b6cd9f_2_0"/>
          <p:cNvSpPr txBox="1"/>
          <p:nvPr/>
        </p:nvSpPr>
        <p:spPr>
          <a:xfrm>
            <a:off x="470100" y="2512075"/>
            <a:ext cx="7278000" cy="3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b="1" lang="en-US" sz="13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Collection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The Data that is collected, are the users medical data.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b="1" lang="en-US" sz="13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Prepossessing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 The collected data is than preprocessed to remove any noise and prepare the data be trained.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b="1" lang="en-US" sz="13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Training and Testing</a:t>
            </a:r>
            <a:r>
              <a:rPr lang="en-US" sz="13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The preprocessed that is than trained and tested using the Machine Learning model(in our case the logistic Regression model is used for the training and testing.)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b="1" lang="en-US" sz="13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The trained and tested model is than evaluated using various evaluation techniques such as pression, accuracy, F1-Score and Recall Score to see how well it will perform and predict the users data.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b="1" lang="en-US" sz="13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Saving and Loading: 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trained model and the standard scaler  is saved and loaded using Pickle.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b="1" lang="en-US" sz="13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r>
              <a:rPr lang="en-US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:The trained, tested and evaluated data is than deployed so that it can be used by other industries and medical institutes.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g25a97b6cd9f_2_0"/>
          <p:cNvSpPr txBox="1"/>
          <p:nvPr>
            <p:ph idx="1" type="body"/>
          </p:nvPr>
        </p:nvSpPr>
        <p:spPr>
          <a:xfrm>
            <a:off x="336925" y="1577475"/>
            <a:ext cx="7886700" cy="81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400">
                <a:latin typeface="Montserrat"/>
                <a:ea typeface="Montserrat"/>
                <a:cs typeface="Montserrat"/>
                <a:sym typeface="Montserrat"/>
              </a:rPr>
              <a:t>Proposed Methodology:</a:t>
            </a:r>
            <a:endParaRPr sz="4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2023-07-20T05:29:48Z</dcterms:created>
  <dc:creator>Derhasath Borgayary</dc:creator>
</cp:coreProperties>
</file>