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256" r:id="rId2"/>
    <p:sldId id="257" r:id="rId3"/>
    <p:sldId id="260" r:id="rId4"/>
    <p:sldId id="307" r:id="rId5"/>
    <p:sldId id="264" r:id="rId6"/>
    <p:sldId id="269" r:id="rId7"/>
    <p:sldId id="317" r:id="rId8"/>
    <p:sldId id="308" r:id="rId9"/>
    <p:sldId id="313" r:id="rId10"/>
    <p:sldId id="314" r:id="rId11"/>
    <p:sldId id="315" r:id="rId12"/>
    <p:sldId id="316" r:id="rId13"/>
    <p:sldId id="309" r:id="rId14"/>
    <p:sldId id="318" r:id="rId15"/>
    <p:sldId id="319" r:id="rId16"/>
    <p:sldId id="265" r:id="rId17"/>
    <p:sldId id="320" r:id="rId18"/>
    <p:sldId id="321" r:id="rId19"/>
    <p:sldId id="322" r:id="rId20"/>
    <p:sldId id="323" r:id="rId21"/>
    <p:sldId id="288" r:id="rId22"/>
    <p:sldId id="284" r:id="rId23"/>
    <p:sldId id="324" r:id="rId24"/>
  </p:sldIdLst>
  <p:sldSz cx="9144000" cy="5143500" type="screen16x9"/>
  <p:notesSz cx="6858000" cy="9144000"/>
  <p:embeddedFontLst>
    <p:embeddedFont>
      <p:font typeface="Actor" panose="020B0604020202020204" charset="0"/>
      <p:regular r:id="rId26"/>
    </p:embeddedFont>
    <p:embeddedFont>
      <p:font typeface="Eras Demi ITC" panose="020B0805030504020804" pitchFamily="34" charset="0"/>
      <p:regular r:id="rId27"/>
    </p:embeddedFont>
    <p:embeddedFont>
      <p:font typeface="Proxima Nova" panose="020B0604020202020204" charset="0"/>
      <p:regular r:id="rId28"/>
      <p:bold r:id="rId29"/>
      <p:italic r:id="rId30"/>
      <p:boldItalic r:id="rId31"/>
    </p:embeddedFont>
    <p:embeddedFont>
      <p:font typeface="Proxima Nova Semibold" panose="020B0604020202020204" charset="0"/>
      <p:regular r:id="rId32"/>
      <p:bold r:id="rId33"/>
      <p:boldItalic r:id="rId34"/>
    </p:embeddedFont>
    <p:embeddedFont>
      <p:font typeface="Viga" panose="020B0604020202020204" charset="0"/>
      <p:regular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221F83-3C6A-4EE1-9A6A-44264E3C0D9A}">
  <a:tblStyle styleId="{98221F83-3C6A-4EE1-9A6A-44264E3C0D9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1186"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2c3007f3cf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2c3007f3cf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a:extLst>
            <a:ext uri="{FF2B5EF4-FFF2-40B4-BE49-F238E27FC236}">
              <a16:creationId xmlns:a16="http://schemas.microsoft.com/office/drawing/2014/main" id="{75A2710A-9C70-2AF5-2510-8BBD0D20BFED}"/>
            </a:ext>
          </a:extLst>
        </p:cNvPr>
        <p:cNvGrpSpPr/>
        <p:nvPr/>
      </p:nvGrpSpPr>
      <p:grpSpPr>
        <a:xfrm>
          <a:off x="0" y="0"/>
          <a:ext cx="0" cy="0"/>
          <a:chOff x="0" y="0"/>
          <a:chExt cx="0" cy="0"/>
        </a:xfrm>
      </p:grpSpPr>
      <p:sp>
        <p:nvSpPr>
          <p:cNvPr id="1044" name="Google Shape;1044;g424375e576f201e1_1212:notes">
            <a:extLst>
              <a:ext uri="{FF2B5EF4-FFF2-40B4-BE49-F238E27FC236}">
                <a16:creationId xmlns:a16="http://schemas.microsoft.com/office/drawing/2014/main" id="{84F1F557-E697-827C-97B3-8F517A55E8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424375e576f201e1_1212:notes">
            <a:extLst>
              <a:ext uri="{FF2B5EF4-FFF2-40B4-BE49-F238E27FC236}">
                <a16:creationId xmlns:a16="http://schemas.microsoft.com/office/drawing/2014/main" id="{5F53C67A-17B4-CA2D-DDF8-CE6BD72A32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060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a:extLst>
            <a:ext uri="{FF2B5EF4-FFF2-40B4-BE49-F238E27FC236}">
              <a16:creationId xmlns:a16="http://schemas.microsoft.com/office/drawing/2014/main" id="{3F4D0AD9-FC06-E294-1154-09F6EABCD7EB}"/>
            </a:ext>
          </a:extLst>
        </p:cNvPr>
        <p:cNvGrpSpPr/>
        <p:nvPr/>
      </p:nvGrpSpPr>
      <p:grpSpPr>
        <a:xfrm>
          <a:off x="0" y="0"/>
          <a:ext cx="0" cy="0"/>
          <a:chOff x="0" y="0"/>
          <a:chExt cx="0" cy="0"/>
        </a:xfrm>
      </p:grpSpPr>
      <p:sp>
        <p:nvSpPr>
          <p:cNvPr id="768" name="Google Shape;768;g12c3007f3cf_0_129:notes">
            <a:extLst>
              <a:ext uri="{FF2B5EF4-FFF2-40B4-BE49-F238E27FC236}">
                <a16:creationId xmlns:a16="http://schemas.microsoft.com/office/drawing/2014/main" id="{3C226E4B-9A8F-AE88-4DF0-2E7997B96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2c3007f3cf_0_129:notes">
            <a:extLst>
              <a:ext uri="{FF2B5EF4-FFF2-40B4-BE49-F238E27FC236}">
                <a16:creationId xmlns:a16="http://schemas.microsoft.com/office/drawing/2014/main" id="{1D936741-E2B0-9312-B594-A8F5872023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960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a:extLst>
            <a:ext uri="{FF2B5EF4-FFF2-40B4-BE49-F238E27FC236}">
              <a16:creationId xmlns:a16="http://schemas.microsoft.com/office/drawing/2014/main" id="{7782D668-4C46-5ECF-1791-392EEC2F92FA}"/>
            </a:ext>
          </a:extLst>
        </p:cNvPr>
        <p:cNvGrpSpPr/>
        <p:nvPr/>
      </p:nvGrpSpPr>
      <p:grpSpPr>
        <a:xfrm>
          <a:off x="0" y="0"/>
          <a:ext cx="0" cy="0"/>
          <a:chOff x="0" y="0"/>
          <a:chExt cx="0" cy="0"/>
        </a:xfrm>
      </p:grpSpPr>
      <p:sp>
        <p:nvSpPr>
          <p:cNvPr id="768" name="Google Shape;768;g12c3007f3cf_0_129:notes">
            <a:extLst>
              <a:ext uri="{FF2B5EF4-FFF2-40B4-BE49-F238E27FC236}">
                <a16:creationId xmlns:a16="http://schemas.microsoft.com/office/drawing/2014/main" id="{E46CB043-5A8B-1354-312D-C6014FDC3A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2c3007f3cf_0_129:notes">
            <a:extLst>
              <a:ext uri="{FF2B5EF4-FFF2-40B4-BE49-F238E27FC236}">
                <a16:creationId xmlns:a16="http://schemas.microsoft.com/office/drawing/2014/main" id="{7660FFF4-BE49-38C2-782C-07599C5F1F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9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12c3007f3cf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2c3007f3cf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a:extLst>
            <a:ext uri="{FF2B5EF4-FFF2-40B4-BE49-F238E27FC236}">
              <a16:creationId xmlns:a16="http://schemas.microsoft.com/office/drawing/2014/main" id="{3F5EF00D-6452-C66F-A93D-3923C95DBF60}"/>
            </a:ext>
          </a:extLst>
        </p:cNvPr>
        <p:cNvGrpSpPr/>
        <p:nvPr/>
      </p:nvGrpSpPr>
      <p:grpSpPr>
        <a:xfrm>
          <a:off x="0" y="0"/>
          <a:ext cx="0" cy="0"/>
          <a:chOff x="0" y="0"/>
          <a:chExt cx="0" cy="0"/>
        </a:xfrm>
      </p:grpSpPr>
      <p:sp>
        <p:nvSpPr>
          <p:cNvPr id="839" name="Google Shape;839;g12c3007f3cf_0_148:notes">
            <a:extLst>
              <a:ext uri="{FF2B5EF4-FFF2-40B4-BE49-F238E27FC236}">
                <a16:creationId xmlns:a16="http://schemas.microsoft.com/office/drawing/2014/main" id="{E40B4CE6-4862-4F5C-167E-0453811FB5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2c3007f3cf_0_148:notes">
            <a:extLst>
              <a:ext uri="{FF2B5EF4-FFF2-40B4-BE49-F238E27FC236}">
                <a16:creationId xmlns:a16="http://schemas.microsoft.com/office/drawing/2014/main" id="{6859D345-7C36-62E4-52CC-9501818588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351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a:extLst>
            <a:ext uri="{FF2B5EF4-FFF2-40B4-BE49-F238E27FC236}">
              <a16:creationId xmlns:a16="http://schemas.microsoft.com/office/drawing/2014/main" id="{F689AD16-7E5C-5BD6-129C-56CF89378274}"/>
            </a:ext>
          </a:extLst>
        </p:cNvPr>
        <p:cNvGrpSpPr/>
        <p:nvPr/>
      </p:nvGrpSpPr>
      <p:grpSpPr>
        <a:xfrm>
          <a:off x="0" y="0"/>
          <a:ext cx="0" cy="0"/>
          <a:chOff x="0" y="0"/>
          <a:chExt cx="0" cy="0"/>
        </a:xfrm>
      </p:grpSpPr>
      <p:sp>
        <p:nvSpPr>
          <p:cNvPr id="839" name="Google Shape;839;g12c3007f3cf_0_148:notes">
            <a:extLst>
              <a:ext uri="{FF2B5EF4-FFF2-40B4-BE49-F238E27FC236}">
                <a16:creationId xmlns:a16="http://schemas.microsoft.com/office/drawing/2014/main" id="{741A4550-E690-D804-2FF8-ED0B286993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2c3007f3cf_0_148:notes">
            <a:extLst>
              <a:ext uri="{FF2B5EF4-FFF2-40B4-BE49-F238E27FC236}">
                <a16:creationId xmlns:a16="http://schemas.microsoft.com/office/drawing/2014/main" id="{064D334E-FDB6-9A34-66E5-81A824F756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919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a:extLst>
            <a:ext uri="{FF2B5EF4-FFF2-40B4-BE49-F238E27FC236}">
              <a16:creationId xmlns:a16="http://schemas.microsoft.com/office/drawing/2014/main" id="{2633DA56-82CF-2374-4415-0F580548D96C}"/>
            </a:ext>
          </a:extLst>
        </p:cNvPr>
        <p:cNvGrpSpPr/>
        <p:nvPr/>
      </p:nvGrpSpPr>
      <p:grpSpPr>
        <a:xfrm>
          <a:off x="0" y="0"/>
          <a:ext cx="0" cy="0"/>
          <a:chOff x="0" y="0"/>
          <a:chExt cx="0" cy="0"/>
        </a:xfrm>
      </p:grpSpPr>
      <p:sp>
        <p:nvSpPr>
          <p:cNvPr id="839" name="Google Shape;839;g12c3007f3cf_0_148:notes">
            <a:extLst>
              <a:ext uri="{FF2B5EF4-FFF2-40B4-BE49-F238E27FC236}">
                <a16:creationId xmlns:a16="http://schemas.microsoft.com/office/drawing/2014/main" id="{4E8DA1E4-C5BE-CC6A-00FC-53AA4F47EF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2c3007f3cf_0_148:notes">
            <a:extLst>
              <a:ext uri="{FF2B5EF4-FFF2-40B4-BE49-F238E27FC236}">
                <a16:creationId xmlns:a16="http://schemas.microsoft.com/office/drawing/2014/main" id="{666B63A3-9A05-D019-E0C2-35FF4097E4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721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a:extLst>
            <a:ext uri="{FF2B5EF4-FFF2-40B4-BE49-F238E27FC236}">
              <a16:creationId xmlns:a16="http://schemas.microsoft.com/office/drawing/2014/main" id="{D29BD24A-B9D9-8982-2395-775394ECCB8D}"/>
            </a:ext>
          </a:extLst>
        </p:cNvPr>
        <p:cNvGrpSpPr/>
        <p:nvPr/>
      </p:nvGrpSpPr>
      <p:grpSpPr>
        <a:xfrm>
          <a:off x="0" y="0"/>
          <a:ext cx="0" cy="0"/>
          <a:chOff x="0" y="0"/>
          <a:chExt cx="0" cy="0"/>
        </a:xfrm>
      </p:grpSpPr>
      <p:sp>
        <p:nvSpPr>
          <p:cNvPr id="839" name="Google Shape;839;g12c3007f3cf_0_148:notes">
            <a:extLst>
              <a:ext uri="{FF2B5EF4-FFF2-40B4-BE49-F238E27FC236}">
                <a16:creationId xmlns:a16="http://schemas.microsoft.com/office/drawing/2014/main" id="{86AC56F2-2190-665A-EB4F-23185BAB4E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12c3007f3cf_0_148:notes">
            <a:extLst>
              <a:ext uri="{FF2B5EF4-FFF2-40B4-BE49-F238E27FC236}">
                <a16:creationId xmlns:a16="http://schemas.microsoft.com/office/drawing/2014/main" id="{A1B1876B-663D-045B-14FE-7B30CB86F1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2042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9"/>
        <p:cNvGrpSpPr/>
        <p:nvPr/>
      </p:nvGrpSpPr>
      <p:grpSpPr>
        <a:xfrm>
          <a:off x="0" y="0"/>
          <a:ext cx="0" cy="0"/>
          <a:chOff x="0" y="0"/>
          <a:chExt cx="0" cy="0"/>
        </a:xfrm>
      </p:grpSpPr>
      <p:sp>
        <p:nvSpPr>
          <p:cNvPr id="1780" name="Google Shape;1780;g12cd38edba8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1" name="Google Shape;1781;g12cd38edba8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6"/>
        <p:cNvGrpSpPr/>
        <p:nvPr/>
      </p:nvGrpSpPr>
      <p:grpSpPr>
        <a:xfrm>
          <a:off x="0" y="0"/>
          <a:ext cx="0" cy="0"/>
          <a:chOff x="0" y="0"/>
          <a:chExt cx="0" cy="0"/>
        </a:xfrm>
      </p:grpSpPr>
      <p:sp>
        <p:nvSpPr>
          <p:cNvPr id="1577" name="Google Shape;1577;g12cd38edba8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8" name="Google Shape;1578;g12cd38edba8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c93b5b14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c93b5b14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a:extLst>
            <a:ext uri="{FF2B5EF4-FFF2-40B4-BE49-F238E27FC236}">
              <a16:creationId xmlns:a16="http://schemas.microsoft.com/office/drawing/2014/main" id="{CA06083F-0282-9196-F186-1DAEA2F3D588}"/>
            </a:ext>
          </a:extLst>
        </p:cNvPr>
        <p:cNvGrpSpPr/>
        <p:nvPr/>
      </p:nvGrpSpPr>
      <p:grpSpPr>
        <a:xfrm>
          <a:off x="0" y="0"/>
          <a:ext cx="0" cy="0"/>
          <a:chOff x="0" y="0"/>
          <a:chExt cx="0" cy="0"/>
        </a:xfrm>
      </p:grpSpPr>
      <p:sp>
        <p:nvSpPr>
          <p:cNvPr id="768" name="Google Shape;768;g12c3007f3cf_0_129:notes">
            <a:extLst>
              <a:ext uri="{FF2B5EF4-FFF2-40B4-BE49-F238E27FC236}">
                <a16:creationId xmlns:a16="http://schemas.microsoft.com/office/drawing/2014/main" id="{E4E2D54F-C6AB-3652-52DB-BBE5FEFE4C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2c3007f3cf_0_129:notes">
            <a:extLst>
              <a:ext uri="{FF2B5EF4-FFF2-40B4-BE49-F238E27FC236}">
                <a16:creationId xmlns:a16="http://schemas.microsoft.com/office/drawing/2014/main" id="{7A3A06F6-3D5D-CDF7-2EA6-B62AAA23FA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336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12c3007f3c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12c3007f3c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a:extLst>
            <a:ext uri="{FF2B5EF4-FFF2-40B4-BE49-F238E27FC236}">
              <a16:creationId xmlns:a16="http://schemas.microsoft.com/office/drawing/2014/main" id="{8C43B641-9001-C52F-41F3-4168AFF9B6FF}"/>
            </a:ext>
          </a:extLst>
        </p:cNvPr>
        <p:cNvGrpSpPr/>
        <p:nvPr/>
      </p:nvGrpSpPr>
      <p:grpSpPr>
        <a:xfrm>
          <a:off x="0" y="0"/>
          <a:ext cx="0" cy="0"/>
          <a:chOff x="0" y="0"/>
          <a:chExt cx="0" cy="0"/>
        </a:xfrm>
      </p:grpSpPr>
      <p:sp>
        <p:nvSpPr>
          <p:cNvPr id="659" name="Google Shape;659;g424375e576f201e1_1273:notes">
            <a:extLst>
              <a:ext uri="{FF2B5EF4-FFF2-40B4-BE49-F238E27FC236}">
                <a16:creationId xmlns:a16="http://schemas.microsoft.com/office/drawing/2014/main" id="{252EE005-5F45-5B5B-E427-D677D18290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424375e576f201e1_1273:notes">
            <a:extLst>
              <a:ext uri="{FF2B5EF4-FFF2-40B4-BE49-F238E27FC236}">
                <a16:creationId xmlns:a16="http://schemas.microsoft.com/office/drawing/2014/main" id="{46EAA65C-8F87-620A-9C8B-95F4FA88B6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201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g12c3007f3cf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2c3007f3cf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424375e576f201e1_1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424375e576f201e1_1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a:extLst>
            <a:ext uri="{FF2B5EF4-FFF2-40B4-BE49-F238E27FC236}">
              <a16:creationId xmlns:a16="http://schemas.microsoft.com/office/drawing/2014/main" id="{2AE65569-52EA-60C9-717B-9B6B4646A35F}"/>
            </a:ext>
          </a:extLst>
        </p:cNvPr>
        <p:cNvGrpSpPr/>
        <p:nvPr/>
      </p:nvGrpSpPr>
      <p:grpSpPr>
        <a:xfrm>
          <a:off x="0" y="0"/>
          <a:ext cx="0" cy="0"/>
          <a:chOff x="0" y="0"/>
          <a:chExt cx="0" cy="0"/>
        </a:xfrm>
      </p:grpSpPr>
      <p:sp>
        <p:nvSpPr>
          <p:cNvPr id="1044" name="Google Shape;1044;g424375e576f201e1_1212:notes">
            <a:extLst>
              <a:ext uri="{FF2B5EF4-FFF2-40B4-BE49-F238E27FC236}">
                <a16:creationId xmlns:a16="http://schemas.microsoft.com/office/drawing/2014/main" id="{4031E939-8135-6959-FFED-E66971667B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424375e576f201e1_1212:notes">
            <a:extLst>
              <a:ext uri="{FF2B5EF4-FFF2-40B4-BE49-F238E27FC236}">
                <a16:creationId xmlns:a16="http://schemas.microsoft.com/office/drawing/2014/main" id="{998F78C5-4F38-9942-BF4A-D66CAAA0BB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88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a:extLst>
            <a:ext uri="{FF2B5EF4-FFF2-40B4-BE49-F238E27FC236}">
              <a16:creationId xmlns:a16="http://schemas.microsoft.com/office/drawing/2014/main" id="{7B711494-63A9-21F9-C268-ECD593E8EC4E}"/>
            </a:ext>
          </a:extLst>
        </p:cNvPr>
        <p:cNvGrpSpPr/>
        <p:nvPr/>
      </p:nvGrpSpPr>
      <p:grpSpPr>
        <a:xfrm>
          <a:off x="0" y="0"/>
          <a:ext cx="0" cy="0"/>
          <a:chOff x="0" y="0"/>
          <a:chExt cx="0" cy="0"/>
        </a:xfrm>
      </p:grpSpPr>
      <p:sp>
        <p:nvSpPr>
          <p:cNvPr id="768" name="Google Shape;768;g12c3007f3cf_0_129:notes">
            <a:extLst>
              <a:ext uri="{FF2B5EF4-FFF2-40B4-BE49-F238E27FC236}">
                <a16:creationId xmlns:a16="http://schemas.microsoft.com/office/drawing/2014/main" id="{033EB450-5B3C-E3A9-A7A4-3169DD2488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9" name="Google Shape;769;g12c3007f3cf_0_129:notes">
            <a:extLst>
              <a:ext uri="{FF2B5EF4-FFF2-40B4-BE49-F238E27FC236}">
                <a16:creationId xmlns:a16="http://schemas.microsoft.com/office/drawing/2014/main" id="{B5E0C9FD-2561-97A0-5C96-1B512E30BF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77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a:extLst>
            <a:ext uri="{FF2B5EF4-FFF2-40B4-BE49-F238E27FC236}">
              <a16:creationId xmlns:a16="http://schemas.microsoft.com/office/drawing/2014/main" id="{52C14A6B-E507-3C9E-C214-AD88B62905BA}"/>
            </a:ext>
          </a:extLst>
        </p:cNvPr>
        <p:cNvGrpSpPr/>
        <p:nvPr/>
      </p:nvGrpSpPr>
      <p:grpSpPr>
        <a:xfrm>
          <a:off x="0" y="0"/>
          <a:ext cx="0" cy="0"/>
          <a:chOff x="0" y="0"/>
          <a:chExt cx="0" cy="0"/>
        </a:xfrm>
      </p:grpSpPr>
      <p:sp>
        <p:nvSpPr>
          <p:cNvPr id="1044" name="Google Shape;1044;g424375e576f201e1_1212:notes">
            <a:extLst>
              <a:ext uri="{FF2B5EF4-FFF2-40B4-BE49-F238E27FC236}">
                <a16:creationId xmlns:a16="http://schemas.microsoft.com/office/drawing/2014/main" id="{EA0EDAEF-89E4-F39A-24E9-063B0ADAA3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424375e576f201e1_1212:notes">
            <a:extLst>
              <a:ext uri="{FF2B5EF4-FFF2-40B4-BE49-F238E27FC236}">
                <a16:creationId xmlns:a16="http://schemas.microsoft.com/office/drawing/2014/main" id="{3B8B48E7-C3C5-13A1-3550-9443F40291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276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436971" y="300775"/>
            <a:ext cx="8270058" cy="4541949"/>
            <a:chOff x="144300" y="214500"/>
            <a:chExt cx="8855400" cy="4714500"/>
          </a:xfrm>
        </p:grpSpPr>
        <p:sp>
          <p:nvSpPr>
            <p:cNvPr id="10" name="Google Shape;10;p2"/>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p:nvPr/>
        </p:nvSpPr>
        <p:spPr>
          <a:xfrm rot="10800000">
            <a:off x="-918925" y="1017300"/>
            <a:ext cx="3585000" cy="3585000"/>
          </a:xfrm>
          <a:prstGeom prst="chord">
            <a:avLst>
              <a:gd name="adj1" fmla="val 4548190"/>
              <a:gd name="adj2" fmla="val 1703760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subTitle" idx="1"/>
          </p:nvPr>
        </p:nvSpPr>
        <p:spPr>
          <a:xfrm>
            <a:off x="1169123" y="3567575"/>
            <a:ext cx="3759600" cy="541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Font typeface="Proxima Nova"/>
              <a:buNone/>
              <a:defRPr sz="1600">
                <a:latin typeface="Actor"/>
                <a:ea typeface="Actor"/>
                <a:cs typeface="Actor"/>
                <a:sym typeface="Actor"/>
              </a:defRPr>
            </a:lvl1pPr>
            <a:lvl2pPr lvl="1"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2pPr>
            <a:lvl3pPr lvl="2"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3pPr>
            <a:lvl4pPr lvl="3"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4pPr>
            <a:lvl5pPr lvl="4"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5pPr>
            <a:lvl6pPr lvl="5"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6pPr>
            <a:lvl7pPr lvl="6"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7pPr>
            <a:lvl8pPr lvl="7"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8pPr>
            <a:lvl9pPr lvl="8" algn="ctr">
              <a:lnSpc>
                <a:spcPct val="100000"/>
              </a:lnSpc>
              <a:spcBef>
                <a:spcPts val="0"/>
              </a:spcBef>
              <a:spcAft>
                <a:spcPts val="0"/>
              </a:spcAft>
              <a:buSzPts val="2800"/>
              <a:buFont typeface="Proxima Nova"/>
              <a:buNone/>
              <a:defRPr sz="2800">
                <a:latin typeface="Proxima Nova"/>
                <a:ea typeface="Proxima Nova"/>
                <a:cs typeface="Proxima Nova"/>
                <a:sym typeface="Proxima Nova"/>
              </a:defRPr>
            </a:lvl9pPr>
          </a:lstStyle>
          <a:p>
            <a:endParaRPr/>
          </a:p>
        </p:txBody>
      </p:sp>
      <p:sp>
        <p:nvSpPr>
          <p:cNvPr id="14" name="Google Shape;14;p2"/>
          <p:cNvSpPr txBox="1">
            <a:spLocks noGrp="1"/>
          </p:cNvSpPr>
          <p:nvPr>
            <p:ph type="ctrTitle"/>
          </p:nvPr>
        </p:nvSpPr>
        <p:spPr>
          <a:xfrm>
            <a:off x="1032187" y="1472200"/>
            <a:ext cx="4315500" cy="1021200"/>
          </a:xfrm>
          <a:prstGeom prst="rect">
            <a:avLst/>
          </a:prstGeom>
        </p:spPr>
        <p:txBody>
          <a:bodyPr spcFirstLastPara="1" wrap="square" lIns="91425" tIns="91425" rIns="91425" bIns="91425" anchor="t" anchorCtr="0">
            <a:noAutofit/>
          </a:bodyPr>
          <a:lstStyle>
            <a:lvl1pPr lvl="0">
              <a:spcBef>
                <a:spcPts val="0"/>
              </a:spcBef>
              <a:spcAft>
                <a:spcPts val="0"/>
              </a:spcAft>
              <a:buSzPts val="5200"/>
              <a:buFont typeface="Proxima Nova Semibold"/>
              <a:buNone/>
              <a:defRPr sz="5000" b="1">
                <a:latin typeface="Viga"/>
                <a:ea typeface="Viga"/>
                <a:cs typeface="Viga"/>
                <a:sym typeface="Viga"/>
              </a:defRPr>
            </a:lvl1pPr>
            <a:lvl2pPr lvl="1" algn="ctr">
              <a:spcBef>
                <a:spcPts val="0"/>
              </a:spcBef>
              <a:spcAft>
                <a:spcPts val="0"/>
              </a:spcAft>
              <a:buSzPts val="5200"/>
              <a:buFont typeface="Proxima Nova Semibold"/>
              <a:buNone/>
              <a:defRPr sz="5200">
                <a:latin typeface="Proxima Nova Semibold"/>
                <a:ea typeface="Proxima Nova Semibold"/>
                <a:cs typeface="Proxima Nova Semibold"/>
                <a:sym typeface="Proxima Nova Semibold"/>
              </a:defRPr>
            </a:lvl2pPr>
            <a:lvl3pPr lvl="2" algn="ctr">
              <a:spcBef>
                <a:spcPts val="0"/>
              </a:spcBef>
              <a:spcAft>
                <a:spcPts val="0"/>
              </a:spcAft>
              <a:buSzPts val="5200"/>
              <a:buFont typeface="Proxima Nova Semibold"/>
              <a:buNone/>
              <a:defRPr sz="5200">
                <a:latin typeface="Proxima Nova Semibold"/>
                <a:ea typeface="Proxima Nova Semibold"/>
                <a:cs typeface="Proxima Nova Semibold"/>
                <a:sym typeface="Proxima Nova Semibold"/>
              </a:defRPr>
            </a:lvl3pPr>
            <a:lvl4pPr lvl="3" algn="ctr">
              <a:spcBef>
                <a:spcPts val="0"/>
              </a:spcBef>
              <a:spcAft>
                <a:spcPts val="0"/>
              </a:spcAft>
              <a:buSzPts val="5200"/>
              <a:buFont typeface="Proxima Nova Semibold"/>
              <a:buNone/>
              <a:defRPr sz="5200">
                <a:latin typeface="Proxima Nova Semibold"/>
                <a:ea typeface="Proxima Nova Semibold"/>
                <a:cs typeface="Proxima Nova Semibold"/>
                <a:sym typeface="Proxima Nova Semibold"/>
              </a:defRPr>
            </a:lvl4pPr>
            <a:lvl5pPr lvl="4" algn="ctr">
              <a:spcBef>
                <a:spcPts val="0"/>
              </a:spcBef>
              <a:spcAft>
                <a:spcPts val="0"/>
              </a:spcAft>
              <a:buSzPts val="5200"/>
              <a:buFont typeface="Proxima Nova Semibold"/>
              <a:buNone/>
              <a:defRPr sz="5200">
                <a:latin typeface="Proxima Nova Semibold"/>
                <a:ea typeface="Proxima Nova Semibold"/>
                <a:cs typeface="Proxima Nova Semibold"/>
                <a:sym typeface="Proxima Nova Semibold"/>
              </a:defRPr>
            </a:lvl5pPr>
            <a:lvl6pPr lvl="5" algn="ctr">
              <a:spcBef>
                <a:spcPts val="0"/>
              </a:spcBef>
              <a:spcAft>
                <a:spcPts val="0"/>
              </a:spcAft>
              <a:buSzPts val="5200"/>
              <a:buFont typeface="Proxima Nova Semibold"/>
              <a:buNone/>
              <a:defRPr sz="5200">
                <a:latin typeface="Proxima Nova Semibold"/>
                <a:ea typeface="Proxima Nova Semibold"/>
                <a:cs typeface="Proxima Nova Semibold"/>
                <a:sym typeface="Proxima Nova Semibold"/>
              </a:defRPr>
            </a:lvl6pPr>
            <a:lvl7pPr lvl="6" algn="ctr">
              <a:spcBef>
                <a:spcPts val="0"/>
              </a:spcBef>
              <a:spcAft>
                <a:spcPts val="0"/>
              </a:spcAft>
              <a:buSzPts val="5200"/>
              <a:buFont typeface="Proxima Nova Semibold"/>
              <a:buNone/>
              <a:defRPr sz="5200">
                <a:latin typeface="Proxima Nova Semibold"/>
                <a:ea typeface="Proxima Nova Semibold"/>
                <a:cs typeface="Proxima Nova Semibold"/>
                <a:sym typeface="Proxima Nova Semibold"/>
              </a:defRPr>
            </a:lvl7pPr>
            <a:lvl8pPr lvl="7" algn="ctr">
              <a:spcBef>
                <a:spcPts val="0"/>
              </a:spcBef>
              <a:spcAft>
                <a:spcPts val="0"/>
              </a:spcAft>
              <a:buSzPts val="5200"/>
              <a:buFont typeface="Proxima Nova Semibold"/>
              <a:buNone/>
              <a:defRPr sz="5200">
                <a:latin typeface="Proxima Nova Semibold"/>
                <a:ea typeface="Proxima Nova Semibold"/>
                <a:cs typeface="Proxima Nova Semibold"/>
                <a:sym typeface="Proxima Nova Semibold"/>
              </a:defRPr>
            </a:lvl8pPr>
            <a:lvl9pPr lvl="8" algn="ctr">
              <a:spcBef>
                <a:spcPts val="0"/>
              </a:spcBef>
              <a:spcAft>
                <a:spcPts val="0"/>
              </a:spcAft>
              <a:buSzPts val="5200"/>
              <a:buFont typeface="Proxima Nova Semibold"/>
              <a:buNone/>
              <a:defRPr sz="5200">
                <a:latin typeface="Proxima Nova Semibold"/>
                <a:ea typeface="Proxima Nova Semibold"/>
                <a:cs typeface="Proxima Nova Semibold"/>
                <a:sym typeface="Proxima Nova Semibold"/>
              </a:defRPr>
            </a:lvl9pPr>
          </a:lstStyle>
          <a:p>
            <a:endParaRPr/>
          </a:p>
        </p:txBody>
      </p:sp>
      <p:sp>
        <p:nvSpPr>
          <p:cNvPr id="15" name="Google Shape;15;p2"/>
          <p:cNvSpPr/>
          <p:nvPr/>
        </p:nvSpPr>
        <p:spPr>
          <a:xfrm>
            <a:off x="2929525" y="3072700"/>
            <a:ext cx="1125300" cy="11253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7402175" y="477067"/>
            <a:ext cx="894000" cy="405000"/>
            <a:chOff x="7402175" y="373325"/>
            <a:chExt cx="894000" cy="405000"/>
          </a:xfrm>
        </p:grpSpPr>
        <p:sp>
          <p:nvSpPr>
            <p:cNvPr id="17" name="Google Shape;17;p2"/>
            <p:cNvSpPr/>
            <p:nvPr/>
          </p:nvSpPr>
          <p:spPr>
            <a:xfrm>
              <a:off x="7402175" y="373325"/>
              <a:ext cx="894000" cy="4050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7608161" y="428909"/>
              <a:ext cx="481829" cy="293823"/>
              <a:chOff x="2050076" y="459803"/>
              <a:chExt cx="907227" cy="553235"/>
            </a:xfrm>
          </p:grpSpPr>
          <p:cxnSp>
            <p:nvCxnSpPr>
              <p:cNvPr id="19" name="Google Shape;19;p2"/>
              <p:cNvCxnSpPr/>
              <p:nvPr/>
            </p:nvCxnSpPr>
            <p:spPr>
              <a:xfrm>
                <a:off x="2050076" y="736442"/>
                <a:ext cx="907200" cy="0"/>
              </a:xfrm>
              <a:prstGeom prst="straightConnector1">
                <a:avLst/>
              </a:prstGeom>
              <a:noFill/>
              <a:ln w="9525" cap="flat" cmpd="sng">
                <a:solidFill>
                  <a:schemeClr val="lt1"/>
                </a:solidFill>
                <a:prstDash val="solid"/>
                <a:round/>
                <a:headEnd type="none" w="med" len="med"/>
                <a:tailEnd type="none" w="med" len="med"/>
              </a:ln>
            </p:spPr>
          </p:cxnSp>
          <p:grpSp>
            <p:nvGrpSpPr>
              <p:cNvPr id="20" name="Google Shape;20;p2"/>
              <p:cNvGrpSpPr/>
              <p:nvPr/>
            </p:nvGrpSpPr>
            <p:grpSpPr>
              <a:xfrm rot="-8100000">
                <a:off x="2485088" y="540822"/>
                <a:ext cx="391196" cy="391196"/>
                <a:chOff x="3463525" y="402775"/>
                <a:chExt cx="391200" cy="391200"/>
              </a:xfrm>
            </p:grpSpPr>
            <p:cxnSp>
              <p:nvCxnSpPr>
                <p:cNvPr id="21" name="Google Shape;21;p2"/>
                <p:cNvCxnSpPr/>
                <p:nvPr/>
              </p:nvCxnSpPr>
              <p:spPr>
                <a:xfrm>
                  <a:off x="3463525" y="793975"/>
                  <a:ext cx="391200" cy="0"/>
                </a:xfrm>
                <a:prstGeom prst="straightConnector1">
                  <a:avLst/>
                </a:prstGeom>
                <a:noFill/>
                <a:ln w="9525" cap="flat" cmpd="sng">
                  <a:solidFill>
                    <a:schemeClr val="lt1"/>
                  </a:solidFill>
                  <a:prstDash val="solid"/>
                  <a:round/>
                  <a:headEnd type="none" w="med" len="med"/>
                  <a:tailEnd type="none" w="med" len="med"/>
                </a:ln>
              </p:spPr>
            </p:cxnSp>
            <p:cxnSp>
              <p:nvCxnSpPr>
                <p:cNvPr id="22" name="Google Shape;22;p2"/>
                <p:cNvCxnSpPr/>
                <p:nvPr/>
              </p:nvCxnSpPr>
              <p:spPr>
                <a:xfrm rot="5400000">
                  <a:off x="3267925" y="598375"/>
                  <a:ext cx="391200" cy="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4">
  <p:cSld name="CUSTOM_5_1_1">
    <p:bg>
      <p:bgPr>
        <a:solidFill>
          <a:schemeClr val="accent5"/>
        </a:solidFill>
        <a:effectLst/>
      </p:bgPr>
    </p:bg>
    <p:spTree>
      <p:nvGrpSpPr>
        <p:cNvPr id="1" name="Shape 279"/>
        <p:cNvGrpSpPr/>
        <p:nvPr/>
      </p:nvGrpSpPr>
      <p:grpSpPr>
        <a:xfrm>
          <a:off x="0" y="0"/>
          <a:ext cx="0" cy="0"/>
          <a:chOff x="0" y="0"/>
          <a:chExt cx="0" cy="0"/>
        </a:xfrm>
      </p:grpSpPr>
      <p:grpSp>
        <p:nvGrpSpPr>
          <p:cNvPr id="280" name="Google Shape;280;p26"/>
          <p:cNvGrpSpPr/>
          <p:nvPr/>
        </p:nvGrpSpPr>
        <p:grpSpPr>
          <a:xfrm>
            <a:off x="436971" y="300775"/>
            <a:ext cx="8270058" cy="4541949"/>
            <a:chOff x="144300" y="214500"/>
            <a:chExt cx="8855400" cy="4714500"/>
          </a:xfrm>
        </p:grpSpPr>
        <p:sp>
          <p:nvSpPr>
            <p:cNvPr id="281" name="Google Shape;281;p26"/>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6"/>
          <p:cNvGrpSpPr/>
          <p:nvPr/>
        </p:nvGrpSpPr>
        <p:grpSpPr>
          <a:xfrm>
            <a:off x="7402175" y="477067"/>
            <a:ext cx="894000" cy="405000"/>
            <a:chOff x="7402175" y="373325"/>
            <a:chExt cx="894000" cy="405000"/>
          </a:xfrm>
        </p:grpSpPr>
        <p:sp>
          <p:nvSpPr>
            <p:cNvPr id="284" name="Google Shape;284;p26"/>
            <p:cNvSpPr/>
            <p:nvPr/>
          </p:nvSpPr>
          <p:spPr>
            <a:xfrm>
              <a:off x="7402175" y="373325"/>
              <a:ext cx="894000" cy="4050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26"/>
            <p:cNvGrpSpPr/>
            <p:nvPr/>
          </p:nvGrpSpPr>
          <p:grpSpPr>
            <a:xfrm>
              <a:off x="7608161" y="428909"/>
              <a:ext cx="481829" cy="293823"/>
              <a:chOff x="2050076" y="459803"/>
              <a:chExt cx="907227" cy="553235"/>
            </a:xfrm>
          </p:grpSpPr>
          <p:cxnSp>
            <p:nvCxnSpPr>
              <p:cNvPr id="286" name="Google Shape;286;p26"/>
              <p:cNvCxnSpPr/>
              <p:nvPr/>
            </p:nvCxnSpPr>
            <p:spPr>
              <a:xfrm>
                <a:off x="2050076" y="736442"/>
                <a:ext cx="907200" cy="0"/>
              </a:xfrm>
              <a:prstGeom prst="straightConnector1">
                <a:avLst/>
              </a:prstGeom>
              <a:noFill/>
              <a:ln w="9525" cap="flat" cmpd="sng">
                <a:solidFill>
                  <a:schemeClr val="lt1"/>
                </a:solidFill>
                <a:prstDash val="solid"/>
                <a:round/>
                <a:headEnd type="none" w="med" len="med"/>
                <a:tailEnd type="none" w="med" len="med"/>
              </a:ln>
            </p:spPr>
          </p:cxnSp>
          <p:grpSp>
            <p:nvGrpSpPr>
              <p:cNvPr id="287" name="Google Shape;287;p26"/>
              <p:cNvGrpSpPr/>
              <p:nvPr/>
            </p:nvGrpSpPr>
            <p:grpSpPr>
              <a:xfrm rot="-8100000">
                <a:off x="2485088" y="540822"/>
                <a:ext cx="391196" cy="391196"/>
                <a:chOff x="3463525" y="402775"/>
                <a:chExt cx="391200" cy="391200"/>
              </a:xfrm>
            </p:grpSpPr>
            <p:cxnSp>
              <p:nvCxnSpPr>
                <p:cNvPr id="288" name="Google Shape;288;p26"/>
                <p:cNvCxnSpPr/>
                <p:nvPr/>
              </p:nvCxnSpPr>
              <p:spPr>
                <a:xfrm>
                  <a:off x="3463525" y="793975"/>
                  <a:ext cx="391200" cy="0"/>
                </a:xfrm>
                <a:prstGeom prst="straightConnector1">
                  <a:avLst/>
                </a:prstGeom>
                <a:noFill/>
                <a:ln w="9525" cap="flat" cmpd="sng">
                  <a:solidFill>
                    <a:schemeClr val="lt1"/>
                  </a:solidFill>
                  <a:prstDash val="solid"/>
                  <a:round/>
                  <a:headEnd type="none" w="med" len="med"/>
                  <a:tailEnd type="none" w="med" len="med"/>
                </a:ln>
              </p:spPr>
            </p:cxnSp>
            <p:cxnSp>
              <p:nvCxnSpPr>
                <p:cNvPr id="289" name="Google Shape;289;p26"/>
                <p:cNvCxnSpPr/>
                <p:nvPr/>
              </p:nvCxnSpPr>
              <p:spPr>
                <a:xfrm rot="5400000">
                  <a:off x="3267925" y="598375"/>
                  <a:ext cx="391200" cy="0"/>
                </a:xfrm>
                <a:prstGeom prst="straightConnector1">
                  <a:avLst/>
                </a:prstGeom>
                <a:noFill/>
                <a:ln w="9525" cap="flat" cmpd="sng">
                  <a:solidFill>
                    <a:schemeClr val="lt1"/>
                  </a:solidFill>
                  <a:prstDash val="solid"/>
                  <a:round/>
                  <a:headEnd type="none" w="med" len="med"/>
                  <a:tailEnd type="none" w="med" len="med"/>
                </a:ln>
              </p:spPr>
            </p:cxnSp>
          </p:grpSp>
        </p:grpSp>
      </p:grpSp>
      <p:sp>
        <p:nvSpPr>
          <p:cNvPr id="290" name="Google Shape;290;p26"/>
          <p:cNvSpPr txBox="1">
            <a:spLocks noGrp="1"/>
          </p:cNvSpPr>
          <p:nvPr>
            <p:ph type="title"/>
          </p:nvPr>
        </p:nvSpPr>
        <p:spPr>
          <a:xfrm>
            <a:off x="714200" y="1614350"/>
            <a:ext cx="3004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lvl1pPr>
            <a:lvl2pPr lvl="1" algn="ctr" rtl="0">
              <a:spcBef>
                <a:spcPts val="0"/>
              </a:spcBef>
              <a:spcAft>
                <a:spcPts val="0"/>
              </a:spcAft>
              <a:buClr>
                <a:schemeClr val="lt1"/>
              </a:buClr>
              <a:buSzPts val="2800"/>
              <a:buNone/>
              <a:defRPr b="0">
                <a:solidFill>
                  <a:schemeClr val="lt1"/>
                </a:solidFill>
              </a:defRPr>
            </a:lvl2pPr>
            <a:lvl3pPr lvl="2" algn="ctr" rtl="0">
              <a:spcBef>
                <a:spcPts val="0"/>
              </a:spcBef>
              <a:spcAft>
                <a:spcPts val="0"/>
              </a:spcAft>
              <a:buClr>
                <a:schemeClr val="lt1"/>
              </a:buClr>
              <a:buSzPts val="2800"/>
              <a:buNone/>
              <a:defRPr b="0">
                <a:solidFill>
                  <a:schemeClr val="lt1"/>
                </a:solidFill>
              </a:defRPr>
            </a:lvl3pPr>
            <a:lvl4pPr lvl="3" algn="ctr" rtl="0">
              <a:spcBef>
                <a:spcPts val="0"/>
              </a:spcBef>
              <a:spcAft>
                <a:spcPts val="0"/>
              </a:spcAft>
              <a:buClr>
                <a:schemeClr val="lt1"/>
              </a:buClr>
              <a:buSzPts val="2800"/>
              <a:buNone/>
              <a:defRPr b="0">
                <a:solidFill>
                  <a:schemeClr val="lt1"/>
                </a:solidFill>
              </a:defRPr>
            </a:lvl4pPr>
            <a:lvl5pPr lvl="4" algn="ctr" rtl="0">
              <a:spcBef>
                <a:spcPts val="0"/>
              </a:spcBef>
              <a:spcAft>
                <a:spcPts val="0"/>
              </a:spcAft>
              <a:buClr>
                <a:schemeClr val="lt1"/>
              </a:buClr>
              <a:buSzPts val="2800"/>
              <a:buNone/>
              <a:defRPr b="0">
                <a:solidFill>
                  <a:schemeClr val="lt1"/>
                </a:solidFill>
              </a:defRPr>
            </a:lvl5pPr>
            <a:lvl6pPr lvl="5" algn="ctr" rtl="0">
              <a:spcBef>
                <a:spcPts val="0"/>
              </a:spcBef>
              <a:spcAft>
                <a:spcPts val="0"/>
              </a:spcAft>
              <a:buClr>
                <a:schemeClr val="lt1"/>
              </a:buClr>
              <a:buSzPts val="2800"/>
              <a:buNone/>
              <a:defRPr b="0">
                <a:solidFill>
                  <a:schemeClr val="lt1"/>
                </a:solidFill>
              </a:defRPr>
            </a:lvl6pPr>
            <a:lvl7pPr lvl="6" algn="ctr" rtl="0">
              <a:spcBef>
                <a:spcPts val="0"/>
              </a:spcBef>
              <a:spcAft>
                <a:spcPts val="0"/>
              </a:spcAft>
              <a:buClr>
                <a:schemeClr val="lt1"/>
              </a:buClr>
              <a:buSzPts val="2800"/>
              <a:buNone/>
              <a:defRPr b="0">
                <a:solidFill>
                  <a:schemeClr val="lt1"/>
                </a:solidFill>
              </a:defRPr>
            </a:lvl7pPr>
            <a:lvl8pPr lvl="7" algn="ctr" rtl="0">
              <a:spcBef>
                <a:spcPts val="0"/>
              </a:spcBef>
              <a:spcAft>
                <a:spcPts val="0"/>
              </a:spcAft>
              <a:buClr>
                <a:schemeClr val="lt1"/>
              </a:buClr>
              <a:buSzPts val="2800"/>
              <a:buNone/>
              <a:defRPr b="0">
                <a:solidFill>
                  <a:schemeClr val="lt1"/>
                </a:solidFill>
              </a:defRPr>
            </a:lvl8pPr>
            <a:lvl9pPr lvl="8" algn="ctr" rtl="0">
              <a:spcBef>
                <a:spcPts val="0"/>
              </a:spcBef>
              <a:spcAft>
                <a:spcPts val="0"/>
              </a:spcAft>
              <a:buClr>
                <a:schemeClr val="lt1"/>
              </a:buClr>
              <a:buSzPts val="2800"/>
              <a:buNone/>
              <a:defRPr b="0">
                <a:solidFill>
                  <a:schemeClr val="lt1"/>
                </a:solidFill>
              </a:defRPr>
            </a:lvl9pPr>
          </a:lstStyle>
          <a:p>
            <a:endParaRPr/>
          </a:p>
        </p:txBody>
      </p:sp>
      <p:sp>
        <p:nvSpPr>
          <p:cNvPr id="291" name="Google Shape;291;p26"/>
          <p:cNvSpPr txBox="1">
            <a:spLocks noGrp="1"/>
          </p:cNvSpPr>
          <p:nvPr>
            <p:ph type="subTitle" idx="1"/>
          </p:nvPr>
        </p:nvSpPr>
        <p:spPr>
          <a:xfrm>
            <a:off x="714200" y="2367725"/>
            <a:ext cx="3004200" cy="1291500"/>
          </a:xfrm>
          <a:prstGeom prst="rect">
            <a:avLst/>
          </a:prstGeom>
        </p:spPr>
        <p:txBody>
          <a:bodyPr spcFirstLastPara="1" wrap="square" lIns="91425" tIns="91425" rIns="91425" bIns="91425" anchor="t" anchorCtr="0">
            <a:noAutofit/>
          </a:bodyPr>
          <a:lstStyle>
            <a:lvl1pPr lvl="0" algn="ctr">
              <a:spcBef>
                <a:spcPts val="0"/>
              </a:spcBef>
              <a:spcAft>
                <a:spcPts val="0"/>
              </a:spcAft>
              <a:buSzPts val="18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2" name="Google Shape;292;p26"/>
          <p:cNvSpPr/>
          <p:nvPr/>
        </p:nvSpPr>
        <p:spPr>
          <a:xfrm>
            <a:off x="3808725" y="2980225"/>
            <a:ext cx="1357800" cy="135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6"/>
          <p:cNvSpPr/>
          <p:nvPr/>
        </p:nvSpPr>
        <p:spPr>
          <a:xfrm>
            <a:off x="6927050" y="1979150"/>
            <a:ext cx="1357800" cy="1357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accent2"/>
        </a:solidFill>
        <a:effectLst/>
      </p:bgPr>
    </p:bg>
    <p:spTree>
      <p:nvGrpSpPr>
        <p:cNvPr id="1" name="Shape 321"/>
        <p:cNvGrpSpPr/>
        <p:nvPr/>
      </p:nvGrpSpPr>
      <p:grpSpPr>
        <a:xfrm>
          <a:off x="0" y="0"/>
          <a:ext cx="0" cy="0"/>
          <a:chOff x="0" y="0"/>
          <a:chExt cx="0" cy="0"/>
        </a:xfrm>
      </p:grpSpPr>
      <p:sp>
        <p:nvSpPr>
          <p:cNvPr id="322" name="Google Shape;322;p31"/>
          <p:cNvSpPr/>
          <p:nvPr/>
        </p:nvSpPr>
        <p:spPr>
          <a:xfrm>
            <a:off x="436971" y="300775"/>
            <a:ext cx="8270100" cy="4542000"/>
          </a:xfrm>
          <a:prstGeom prst="roundRect">
            <a:avLst>
              <a:gd name="adj" fmla="val 7491"/>
            </a:avLst>
          </a:prstGeom>
          <a:solidFill>
            <a:schemeClr val="lt1"/>
          </a:solidFill>
          <a:ln w="9525" cap="flat" cmpd="sng">
            <a:solidFill>
              <a:schemeClr val="dk1"/>
            </a:solidFill>
            <a:prstDash val="solid"/>
            <a:round/>
            <a:headEnd type="none" w="sm" len="sm"/>
            <a:tailEnd type="none" w="sm" len="sm"/>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436971" y="300775"/>
            <a:ext cx="8270100" cy="699600"/>
          </a:xfrm>
          <a:prstGeom prst="round2SameRect">
            <a:avLst>
              <a:gd name="adj1" fmla="val 47816"/>
              <a:gd name="adj2" fmla="val 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7">
    <p:bg>
      <p:bgPr>
        <a:solidFill>
          <a:schemeClr val="accent2"/>
        </a:solidFill>
        <a:effectLst/>
      </p:bgPr>
    </p:bg>
    <p:spTree>
      <p:nvGrpSpPr>
        <p:cNvPr id="1" name="Shape 324"/>
        <p:cNvGrpSpPr/>
        <p:nvPr/>
      </p:nvGrpSpPr>
      <p:grpSpPr>
        <a:xfrm>
          <a:off x="0" y="0"/>
          <a:ext cx="0" cy="0"/>
          <a:chOff x="0" y="0"/>
          <a:chExt cx="0" cy="0"/>
        </a:xfrm>
      </p:grpSpPr>
      <p:sp>
        <p:nvSpPr>
          <p:cNvPr id="325" name="Google Shape;325;p32"/>
          <p:cNvSpPr/>
          <p:nvPr/>
        </p:nvSpPr>
        <p:spPr>
          <a:xfrm>
            <a:off x="482150" y="385725"/>
            <a:ext cx="8186700" cy="4364100"/>
          </a:xfrm>
          <a:prstGeom prst="rect">
            <a:avLst/>
          </a:prstGeom>
          <a:solidFill>
            <a:schemeClr val="lt1"/>
          </a:solidFill>
          <a:ln w="9525" cap="flat" cmpd="sng">
            <a:solidFill>
              <a:schemeClr val="dk1"/>
            </a:solidFill>
            <a:prstDash val="solid"/>
            <a:round/>
            <a:headEnd type="none" w="sm" len="sm"/>
            <a:tailEnd type="none" w="sm" len="sm"/>
          </a:ln>
          <a:effectLst>
            <a:outerShdw blurRad="200025" dist="104775" dir="5400000" algn="bl" rotWithShape="0">
              <a:srgbClr val="000000">
                <a:alpha val="52999"/>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2"/>
          <p:cNvSpPr/>
          <p:nvPr/>
        </p:nvSpPr>
        <p:spPr>
          <a:xfrm>
            <a:off x="482150" y="385725"/>
            <a:ext cx="8186700" cy="646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5"/>
        </a:solid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436971" y="300775"/>
            <a:ext cx="8270058" cy="4541949"/>
            <a:chOff x="144300" y="214500"/>
            <a:chExt cx="8855400" cy="4714500"/>
          </a:xfrm>
        </p:grpSpPr>
        <p:sp>
          <p:nvSpPr>
            <p:cNvPr id="25" name="Google Shape;25;p3"/>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3"/>
          <p:cNvGrpSpPr/>
          <p:nvPr/>
        </p:nvGrpSpPr>
        <p:grpSpPr>
          <a:xfrm>
            <a:off x="-645125" y="1395398"/>
            <a:ext cx="3835950" cy="3194700"/>
            <a:chOff x="-645125" y="1395398"/>
            <a:chExt cx="3835950" cy="3194700"/>
          </a:xfrm>
        </p:grpSpPr>
        <p:sp>
          <p:nvSpPr>
            <p:cNvPr id="28" name="Google Shape;28;p3"/>
            <p:cNvSpPr/>
            <p:nvPr/>
          </p:nvSpPr>
          <p:spPr>
            <a:xfrm>
              <a:off x="1977325" y="2950175"/>
              <a:ext cx="1213500" cy="1213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9545858">
              <a:off x="-285104" y="1755419"/>
              <a:ext cx="2474658" cy="2474658"/>
            </a:xfrm>
            <a:prstGeom prst="chord">
              <a:avLst>
                <a:gd name="adj1" fmla="val 2700000"/>
                <a:gd name="adj2" fmla="val 1641198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3"/>
          <p:cNvSpPr txBox="1">
            <a:spLocks noGrp="1"/>
          </p:cNvSpPr>
          <p:nvPr>
            <p:ph type="title"/>
          </p:nvPr>
        </p:nvSpPr>
        <p:spPr>
          <a:xfrm>
            <a:off x="1840800" y="1998450"/>
            <a:ext cx="3353700" cy="8418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3600"/>
              <a:buNone/>
              <a:defRPr sz="4000"/>
            </a:lvl1pPr>
            <a:lvl2pPr lvl="1">
              <a:spcBef>
                <a:spcPts val="0"/>
              </a:spcBef>
              <a:spcAft>
                <a:spcPts val="0"/>
              </a:spcAft>
              <a:buSzPts val="3600"/>
              <a:buFont typeface="Proxima Nova Semibold"/>
              <a:buNone/>
              <a:defRPr sz="3600">
                <a:latin typeface="Proxima Nova Semibold"/>
                <a:ea typeface="Proxima Nova Semibold"/>
                <a:cs typeface="Proxima Nova Semibold"/>
                <a:sym typeface="Proxima Nova Semibold"/>
              </a:defRPr>
            </a:lvl2pPr>
            <a:lvl3pPr lvl="2">
              <a:spcBef>
                <a:spcPts val="0"/>
              </a:spcBef>
              <a:spcAft>
                <a:spcPts val="0"/>
              </a:spcAft>
              <a:buSzPts val="3600"/>
              <a:buFont typeface="Proxima Nova Semibold"/>
              <a:buNone/>
              <a:defRPr sz="3600">
                <a:latin typeface="Proxima Nova Semibold"/>
                <a:ea typeface="Proxima Nova Semibold"/>
                <a:cs typeface="Proxima Nova Semibold"/>
                <a:sym typeface="Proxima Nova Semibold"/>
              </a:defRPr>
            </a:lvl3pPr>
            <a:lvl4pPr lvl="3">
              <a:spcBef>
                <a:spcPts val="0"/>
              </a:spcBef>
              <a:spcAft>
                <a:spcPts val="0"/>
              </a:spcAft>
              <a:buSzPts val="3600"/>
              <a:buFont typeface="Proxima Nova Semibold"/>
              <a:buNone/>
              <a:defRPr sz="3600">
                <a:latin typeface="Proxima Nova Semibold"/>
                <a:ea typeface="Proxima Nova Semibold"/>
                <a:cs typeface="Proxima Nova Semibold"/>
                <a:sym typeface="Proxima Nova Semibold"/>
              </a:defRPr>
            </a:lvl4pPr>
            <a:lvl5pPr lvl="4">
              <a:spcBef>
                <a:spcPts val="0"/>
              </a:spcBef>
              <a:spcAft>
                <a:spcPts val="0"/>
              </a:spcAft>
              <a:buSzPts val="3600"/>
              <a:buFont typeface="Proxima Nova Semibold"/>
              <a:buNone/>
              <a:defRPr sz="3600">
                <a:latin typeface="Proxima Nova Semibold"/>
                <a:ea typeface="Proxima Nova Semibold"/>
                <a:cs typeface="Proxima Nova Semibold"/>
                <a:sym typeface="Proxima Nova Semibold"/>
              </a:defRPr>
            </a:lvl5pPr>
            <a:lvl6pPr lvl="5">
              <a:spcBef>
                <a:spcPts val="0"/>
              </a:spcBef>
              <a:spcAft>
                <a:spcPts val="0"/>
              </a:spcAft>
              <a:buSzPts val="3600"/>
              <a:buFont typeface="Proxima Nova Semibold"/>
              <a:buNone/>
              <a:defRPr sz="3600">
                <a:latin typeface="Proxima Nova Semibold"/>
                <a:ea typeface="Proxima Nova Semibold"/>
                <a:cs typeface="Proxima Nova Semibold"/>
                <a:sym typeface="Proxima Nova Semibold"/>
              </a:defRPr>
            </a:lvl6pPr>
            <a:lvl7pPr lvl="6">
              <a:spcBef>
                <a:spcPts val="0"/>
              </a:spcBef>
              <a:spcAft>
                <a:spcPts val="0"/>
              </a:spcAft>
              <a:buSzPts val="3600"/>
              <a:buFont typeface="Proxima Nova Semibold"/>
              <a:buNone/>
              <a:defRPr sz="3600">
                <a:latin typeface="Proxima Nova Semibold"/>
                <a:ea typeface="Proxima Nova Semibold"/>
                <a:cs typeface="Proxima Nova Semibold"/>
                <a:sym typeface="Proxima Nova Semibold"/>
              </a:defRPr>
            </a:lvl7pPr>
            <a:lvl8pPr lvl="7">
              <a:spcBef>
                <a:spcPts val="0"/>
              </a:spcBef>
              <a:spcAft>
                <a:spcPts val="0"/>
              </a:spcAft>
              <a:buSzPts val="3600"/>
              <a:buFont typeface="Proxima Nova Semibold"/>
              <a:buNone/>
              <a:defRPr sz="3600">
                <a:latin typeface="Proxima Nova Semibold"/>
                <a:ea typeface="Proxima Nova Semibold"/>
                <a:cs typeface="Proxima Nova Semibold"/>
                <a:sym typeface="Proxima Nova Semibold"/>
              </a:defRPr>
            </a:lvl8pPr>
            <a:lvl9pPr lvl="8">
              <a:spcBef>
                <a:spcPts val="0"/>
              </a:spcBef>
              <a:spcAft>
                <a:spcPts val="0"/>
              </a:spcAft>
              <a:buSzPts val="3600"/>
              <a:buFont typeface="Proxima Nova Semibold"/>
              <a:buNone/>
              <a:defRPr sz="3600">
                <a:latin typeface="Proxima Nova Semibold"/>
                <a:ea typeface="Proxima Nova Semibold"/>
                <a:cs typeface="Proxima Nova Semibold"/>
                <a:sym typeface="Proxima Nova Semibold"/>
              </a:defRPr>
            </a:lvl9pPr>
          </a:lstStyle>
          <a:p>
            <a:endParaRPr/>
          </a:p>
        </p:txBody>
      </p:sp>
      <p:sp>
        <p:nvSpPr>
          <p:cNvPr id="31" name="Google Shape;31;p3"/>
          <p:cNvSpPr txBox="1">
            <a:spLocks noGrp="1"/>
          </p:cNvSpPr>
          <p:nvPr>
            <p:ph type="title" idx="2" hasCustomPrompt="1"/>
          </p:nvPr>
        </p:nvSpPr>
        <p:spPr>
          <a:xfrm>
            <a:off x="826827" y="1998450"/>
            <a:ext cx="883800" cy="841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000"/>
              <a:buNone/>
              <a:defRPr sz="3900"/>
            </a:lvl1pPr>
            <a:lvl2pPr lvl="1"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2pPr>
            <a:lvl3pPr lvl="2"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3pPr>
            <a:lvl4pPr lvl="3"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4pPr>
            <a:lvl5pPr lvl="4"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5pPr>
            <a:lvl6pPr lvl="5"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6pPr>
            <a:lvl7pPr lvl="6"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7pPr>
            <a:lvl8pPr lvl="7"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8pPr>
            <a:lvl9pPr lvl="8"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9pPr>
          </a:lstStyle>
          <a:p>
            <a:r>
              <a:t>xx%</a:t>
            </a:r>
          </a:p>
        </p:txBody>
      </p:sp>
      <p:sp>
        <p:nvSpPr>
          <p:cNvPr id="32" name="Google Shape;32;p3"/>
          <p:cNvSpPr txBox="1">
            <a:spLocks noGrp="1"/>
          </p:cNvSpPr>
          <p:nvPr>
            <p:ph type="subTitle" idx="1"/>
          </p:nvPr>
        </p:nvSpPr>
        <p:spPr>
          <a:xfrm>
            <a:off x="1840800" y="2840250"/>
            <a:ext cx="3130200" cy="719100"/>
          </a:xfrm>
          <a:prstGeom prst="rect">
            <a:avLst/>
          </a:prstGeom>
          <a:ln>
            <a:noFill/>
          </a:ln>
        </p:spPr>
        <p:txBody>
          <a:bodyPr spcFirstLastPara="1" wrap="square" lIns="91425" tIns="91425" rIns="91425" bIns="91425" anchor="t" anchorCtr="0">
            <a:noAutofit/>
          </a:bodyPr>
          <a:lstStyle>
            <a:lvl1pPr lvl="0">
              <a:spcBef>
                <a:spcPts val="0"/>
              </a:spcBef>
              <a:spcAft>
                <a:spcPts val="0"/>
              </a:spcAft>
              <a:buClr>
                <a:schemeClr val="dk1"/>
              </a:buClr>
              <a:buSzPts val="1600"/>
              <a:buNone/>
              <a:defRPr sz="1600">
                <a:solidFill>
                  <a:schemeClr val="dk1"/>
                </a:solidFill>
              </a:defRPr>
            </a:lvl1pPr>
            <a:lvl2pPr lvl="1">
              <a:spcBef>
                <a:spcPts val="0"/>
              </a:spcBef>
              <a:spcAft>
                <a:spcPts val="0"/>
              </a:spcAft>
              <a:buClr>
                <a:schemeClr val="dk1"/>
              </a:buClr>
              <a:buSzPts val="1600"/>
              <a:buNone/>
              <a:defRPr sz="1600">
                <a:solidFill>
                  <a:schemeClr val="dk1"/>
                </a:solidFill>
              </a:defRPr>
            </a:lvl2pPr>
            <a:lvl3pPr lvl="2">
              <a:spcBef>
                <a:spcPts val="0"/>
              </a:spcBef>
              <a:spcAft>
                <a:spcPts val="0"/>
              </a:spcAft>
              <a:buClr>
                <a:schemeClr val="dk1"/>
              </a:buClr>
              <a:buSzPts val="1600"/>
              <a:buNone/>
              <a:defRPr sz="1600">
                <a:solidFill>
                  <a:schemeClr val="dk1"/>
                </a:solidFill>
              </a:defRPr>
            </a:lvl3pPr>
            <a:lvl4pPr lvl="3">
              <a:spcBef>
                <a:spcPts val="0"/>
              </a:spcBef>
              <a:spcAft>
                <a:spcPts val="0"/>
              </a:spcAft>
              <a:buClr>
                <a:schemeClr val="dk1"/>
              </a:buClr>
              <a:buSzPts val="1600"/>
              <a:buNone/>
              <a:defRPr sz="1600">
                <a:solidFill>
                  <a:schemeClr val="dk1"/>
                </a:solidFill>
              </a:defRPr>
            </a:lvl4pPr>
            <a:lvl5pPr lvl="4">
              <a:spcBef>
                <a:spcPts val="0"/>
              </a:spcBef>
              <a:spcAft>
                <a:spcPts val="0"/>
              </a:spcAft>
              <a:buClr>
                <a:schemeClr val="dk1"/>
              </a:buClr>
              <a:buSzPts val="1600"/>
              <a:buNone/>
              <a:defRPr sz="1600">
                <a:solidFill>
                  <a:schemeClr val="dk1"/>
                </a:solidFill>
              </a:defRPr>
            </a:lvl5pPr>
            <a:lvl6pPr lvl="5">
              <a:spcBef>
                <a:spcPts val="0"/>
              </a:spcBef>
              <a:spcAft>
                <a:spcPts val="0"/>
              </a:spcAft>
              <a:buClr>
                <a:schemeClr val="dk1"/>
              </a:buClr>
              <a:buSzPts val="1600"/>
              <a:buNone/>
              <a:defRPr sz="1600">
                <a:solidFill>
                  <a:schemeClr val="dk1"/>
                </a:solidFill>
              </a:defRPr>
            </a:lvl6pPr>
            <a:lvl7pPr lvl="6">
              <a:spcBef>
                <a:spcPts val="0"/>
              </a:spcBef>
              <a:spcAft>
                <a:spcPts val="0"/>
              </a:spcAft>
              <a:buClr>
                <a:schemeClr val="dk1"/>
              </a:buClr>
              <a:buSzPts val="1600"/>
              <a:buNone/>
              <a:defRPr sz="1600">
                <a:solidFill>
                  <a:schemeClr val="dk1"/>
                </a:solidFill>
              </a:defRPr>
            </a:lvl7pPr>
            <a:lvl8pPr lvl="7">
              <a:spcBef>
                <a:spcPts val="0"/>
              </a:spcBef>
              <a:spcAft>
                <a:spcPts val="0"/>
              </a:spcAft>
              <a:buClr>
                <a:schemeClr val="dk1"/>
              </a:buClr>
              <a:buSzPts val="1600"/>
              <a:buNone/>
              <a:defRPr sz="1600">
                <a:solidFill>
                  <a:schemeClr val="dk1"/>
                </a:solidFill>
              </a:defRPr>
            </a:lvl8pPr>
            <a:lvl9pPr lvl="8">
              <a:spcBef>
                <a:spcPts val="0"/>
              </a:spcBef>
              <a:spcAft>
                <a:spcPts val="0"/>
              </a:spcAft>
              <a:buClr>
                <a:schemeClr val="dk1"/>
              </a:buClr>
              <a:buSzPts val="1600"/>
              <a:buNone/>
              <a:defRPr sz="1600">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33"/>
        <p:cNvGrpSpPr/>
        <p:nvPr/>
      </p:nvGrpSpPr>
      <p:grpSpPr>
        <a:xfrm>
          <a:off x="0" y="0"/>
          <a:ext cx="0" cy="0"/>
          <a:chOff x="0" y="0"/>
          <a:chExt cx="0" cy="0"/>
        </a:xfrm>
      </p:grpSpPr>
      <p:grpSp>
        <p:nvGrpSpPr>
          <p:cNvPr id="34" name="Google Shape;34;p4"/>
          <p:cNvGrpSpPr/>
          <p:nvPr/>
        </p:nvGrpSpPr>
        <p:grpSpPr>
          <a:xfrm>
            <a:off x="436971" y="300775"/>
            <a:ext cx="8270058" cy="4541949"/>
            <a:chOff x="144300" y="214500"/>
            <a:chExt cx="8855400" cy="4714500"/>
          </a:xfrm>
        </p:grpSpPr>
        <p:sp>
          <p:nvSpPr>
            <p:cNvPr id="35" name="Google Shape;35;p4"/>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4"/>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lt1"/>
                </a:solidFill>
              </a:defRPr>
            </a:lvl1pPr>
            <a:lvl2pPr lvl="1">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2pPr>
            <a:lvl3pPr lvl="2">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3pPr>
            <a:lvl4pPr lvl="3">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4pPr>
            <a:lvl5pPr lvl="4">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5pPr>
            <a:lvl6pPr lvl="5">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6pPr>
            <a:lvl7pPr lvl="6">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7pPr>
            <a:lvl8pPr lvl="7">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8pPr>
            <a:lvl9pPr lvl="8">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9pPr>
          </a:lstStyle>
          <a:p>
            <a:endParaRPr/>
          </a:p>
        </p:txBody>
      </p:sp>
      <p:sp>
        <p:nvSpPr>
          <p:cNvPr id="38" name="Google Shape;38;p4"/>
          <p:cNvSpPr txBox="1">
            <a:spLocks noGrp="1"/>
          </p:cNvSpPr>
          <p:nvPr>
            <p:ph type="body" idx="1"/>
          </p:nvPr>
        </p:nvSpPr>
        <p:spPr>
          <a:xfrm>
            <a:off x="712600" y="2128750"/>
            <a:ext cx="3867000" cy="244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accent2"/>
              </a:buClr>
              <a:buSzPts val="1800"/>
              <a:buChar char="●"/>
              <a:defRPr sz="1400">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accent5"/>
        </a:solidFill>
        <a:effectLst/>
      </p:bgPr>
    </p:bg>
    <p:spTree>
      <p:nvGrpSpPr>
        <p:cNvPr id="1" name="Shape 39"/>
        <p:cNvGrpSpPr/>
        <p:nvPr/>
      </p:nvGrpSpPr>
      <p:grpSpPr>
        <a:xfrm>
          <a:off x="0" y="0"/>
          <a:ext cx="0" cy="0"/>
          <a:chOff x="0" y="0"/>
          <a:chExt cx="0" cy="0"/>
        </a:xfrm>
      </p:grpSpPr>
      <p:grpSp>
        <p:nvGrpSpPr>
          <p:cNvPr id="40" name="Google Shape;40;p5"/>
          <p:cNvGrpSpPr/>
          <p:nvPr/>
        </p:nvGrpSpPr>
        <p:grpSpPr>
          <a:xfrm>
            <a:off x="436971" y="300775"/>
            <a:ext cx="8270058" cy="4541949"/>
            <a:chOff x="144300" y="214500"/>
            <a:chExt cx="8855400" cy="4714500"/>
          </a:xfrm>
        </p:grpSpPr>
        <p:sp>
          <p:nvSpPr>
            <p:cNvPr id="41" name="Google Shape;41;p5"/>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5"/>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lt1"/>
                </a:solidFill>
              </a:defRPr>
            </a:lvl1pPr>
            <a:lvl2pPr lvl="1">
              <a:spcBef>
                <a:spcPts val="0"/>
              </a:spcBef>
              <a:spcAft>
                <a:spcPts val="0"/>
              </a:spcAft>
              <a:buSzPts val="2800"/>
              <a:buFont typeface="Viga"/>
              <a:buNone/>
              <a:defRPr>
                <a:latin typeface="Viga"/>
                <a:ea typeface="Viga"/>
                <a:cs typeface="Viga"/>
                <a:sym typeface="Viga"/>
              </a:defRPr>
            </a:lvl2pPr>
            <a:lvl3pPr lvl="2">
              <a:spcBef>
                <a:spcPts val="0"/>
              </a:spcBef>
              <a:spcAft>
                <a:spcPts val="0"/>
              </a:spcAft>
              <a:buSzPts val="2800"/>
              <a:buFont typeface="Viga"/>
              <a:buNone/>
              <a:defRPr>
                <a:latin typeface="Viga"/>
                <a:ea typeface="Viga"/>
                <a:cs typeface="Viga"/>
                <a:sym typeface="Viga"/>
              </a:defRPr>
            </a:lvl3pPr>
            <a:lvl4pPr lvl="3">
              <a:spcBef>
                <a:spcPts val="0"/>
              </a:spcBef>
              <a:spcAft>
                <a:spcPts val="0"/>
              </a:spcAft>
              <a:buSzPts val="2800"/>
              <a:buFont typeface="Viga"/>
              <a:buNone/>
              <a:defRPr>
                <a:latin typeface="Viga"/>
                <a:ea typeface="Viga"/>
                <a:cs typeface="Viga"/>
                <a:sym typeface="Viga"/>
              </a:defRPr>
            </a:lvl4pPr>
            <a:lvl5pPr lvl="4">
              <a:spcBef>
                <a:spcPts val="0"/>
              </a:spcBef>
              <a:spcAft>
                <a:spcPts val="0"/>
              </a:spcAft>
              <a:buSzPts val="2800"/>
              <a:buFont typeface="Viga"/>
              <a:buNone/>
              <a:defRPr>
                <a:latin typeface="Viga"/>
                <a:ea typeface="Viga"/>
                <a:cs typeface="Viga"/>
                <a:sym typeface="Viga"/>
              </a:defRPr>
            </a:lvl5pPr>
            <a:lvl6pPr lvl="5">
              <a:spcBef>
                <a:spcPts val="0"/>
              </a:spcBef>
              <a:spcAft>
                <a:spcPts val="0"/>
              </a:spcAft>
              <a:buSzPts val="2800"/>
              <a:buFont typeface="Viga"/>
              <a:buNone/>
              <a:defRPr>
                <a:latin typeface="Viga"/>
                <a:ea typeface="Viga"/>
                <a:cs typeface="Viga"/>
                <a:sym typeface="Viga"/>
              </a:defRPr>
            </a:lvl6pPr>
            <a:lvl7pPr lvl="6">
              <a:spcBef>
                <a:spcPts val="0"/>
              </a:spcBef>
              <a:spcAft>
                <a:spcPts val="0"/>
              </a:spcAft>
              <a:buSzPts val="2800"/>
              <a:buFont typeface="Viga"/>
              <a:buNone/>
              <a:defRPr>
                <a:latin typeface="Viga"/>
                <a:ea typeface="Viga"/>
                <a:cs typeface="Viga"/>
                <a:sym typeface="Viga"/>
              </a:defRPr>
            </a:lvl7pPr>
            <a:lvl8pPr lvl="7">
              <a:spcBef>
                <a:spcPts val="0"/>
              </a:spcBef>
              <a:spcAft>
                <a:spcPts val="0"/>
              </a:spcAft>
              <a:buSzPts val="2800"/>
              <a:buFont typeface="Viga"/>
              <a:buNone/>
              <a:defRPr>
                <a:latin typeface="Viga"/>
                <a:ea typeface="Viga"/>
                <a:cs typeface="Viga"/>
                <a:sym typeface="Viga"/>
              </a:defRPr>
            </a:lvl8pPr>
            <a:lvl9pPr lvl="8">
              <a:spcBef>
                <a:spcPts val="0"/>
              </a:spcBef>
              <a:spcAft>
                <a:spcPts val="0"/>
              </a:spcAft>
              <a:buSzPts val="2800"/>
              <a:buFont typeface="Viga"/>
              <a:buNone/>
              <a:defRPr>
                <a:latin typeface="Viga"/>
                <a:ea typeface="Viga"/>
                <a:cs typeface="Viga"/>
                <a:sym typeface="Viga"/>
              </a:defRPr>
            </a:lvl9pPr>
          </a:lstStyle>
          <a:p>
            <a:endParaRPr/>
          </a:p>
        </p:txBody>
      </p:sp>
      <p:sp>
        <p:nvSpPr>
          <p:cNvPr id="44" name="Google Shape;44;p5"/>
          <p:cNvSpPr txBox="1">
            <a:spLocks noGrp="1"/>
          </p:cNvSpPr>
          <p:nvPr>
            <p:ph type="body" idx="1"/>
          </p:nvPr>
        </p:nvSpPr>
        <p:spPr>
          <a:xfrm>
            <a:off x="712600" y="1152475"/>
            <a:ext cx="35991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0"/>
              </a:spcBef>
              <a:spcAft>
                <a:spcPts val="0"/>
              </a:spcAft>
              <a:buClr>
                <a:schemeClr val="dk1"/>
              </a:buClr>
              <a:buSzPts val="1200"/>
              <a:buChar char="○"/>
              <a:defRPr sz="1200">
                <a:solidFill>
                  <a:schemeClr val="dk1"/>
                </a:solidFill>
              </a:defRPr>
            </a:lvl2pPr>
            <a:lvl3pPr marL="1371600" lvl="2" indent="-304800">
              <a:spcBef>
                <a:spcPts val="0"/>
              </a:spcBef>
              <a:spcAft>
                <a:spcPts val="0"/>
              </a:spcAft>
              <a:buClr>
                <a:schemeClr val="dk1"/>
              </a:buClr>
              <a:buSzPts val="1200"/>
              <a:buChar char="■"/>
              <a:defRPr sz="1200">
                <a:solidFill>
                  <a:schemeClr val="dk1"/>
                </a:solidFill>
              </a:defRPr>
            </a:lvl3pPr>
            <a:lvl4pPr marL="1828800" lvl="3" indent="-304800">
              <a:spcBef>
                <a:spcPts val="0"/>
              </a:spcBef>
              <a:spcAft>
                <a:spcPts val="0"/>
              </a:spcAft>
              <a:buClr>
                <a:schemeClr val="dk1"/>
              </a:buClr>
              <a:buSzPts val="1200"/>
              <a:buChar char="●"/>
              <a:defRPr sz="1200">
                <a:solidFill>
                  <a:schemeClr val="dk1"/>
                </a:solidFill>
              </a:defRPr>
            </a:lvl4pPr>
            <a:lvl5pPr marL="2286000" lvl="4" indent="-304800">
              <a:spcBef>
                <a:spcPts val="0"/>
              </a:spcBef>
              <a:spcAft>
                <a:spcPts val="0"/>
              </a:spcAft>
              <a:buClr>
                <a:schemeClr val="dk1"/>
              </a:buClr>
              <a:buSzPts val="1200"/>
              <a:buChar char="○"/>
              <a:defRPr sz="1200">
                <a:solidFill>
                  <a:schemeClr val="dk1"/>
                </a:solidFill>
              </a:defRPr>
            </a:lvl5pPr>
            <a:lvl6pPr marL="2743200" lvl="5" indent="-304800">
              <a:spcBef>
                <a:spcPts val="0"/>
              </a:spcBef>
              <a:spcAft>
                <a:spcPts val="0"/>
              </a:spcAft>
              <a:buClr>
                <a:schemeClr val="dk1"/>
              </a:buClr>
              <a:buSzPts val="1200"/>
              <a:buChar char="■"/>
              <a:defRPr sz="1200">
                <a:solidFill>
                  <a:schemeClr val="dk1"/>
                </a:solidFill>
              </a:defRPr>
            </a:lvl6pPr>
            <a:lvl7pPr marL="3200400" lvl="6" indent="-304800">
              <a:spcBef>
                <a:spcPts val="0"/>
              </a:spcBef>
              <a:spcAft>
                <a:spcPts val="0"/>
              </a:spcAft>
              <a:buClr>
                <a:schemeClr val="dk1"/>
              </a:buClr>
              <a:buSzPts val="1200"/>
              <a:buChar char="●"/>
              <a:defRPr sz="1200">
                <a:solidFill>
                  <a:schemeClr val="dk1"/>
                </a:solidFill>
              </a:defRPr>
            </a:lvl7pPr>
            <a:lvl8pPr marL="3657600" lvl="7" indent="-304800">
              <a:spcBef>
                <a:spcPts val="0"/>
              </a:spcBef>
              <a:spcAft>
                <a:spcPts val="0"/>
              </a:spcAft>
              <a:buClr>
                <a:schemeClr val="dk1"/>
              </a:buClr>
              <a:buSzPts val="1200"/>
              <a:buChar char="○"/>
              <a:defRPr sz="1200">
                <a:solidFill>
                  <a:schemeClr val="dk1"/>
                </a:solidFill>
              </a:defRPr>
            </a:lvl8pPr>
            <a:lvl9pPr marL="4114800" lvl="8" indent="-304800">
              <a:spcBef>
                <a:spcPts val="0"/>
              </a:spcBef>
              <a:spcAft>
                <a:spcPts val="0"/>
              </a:spcAft>
              <a:buClr>
                <a:schemeClr val="dk1"/>
              </a:buClr>
              <a:buSzPts val="1200"/>
              <a:buChar char="■"/>
              <a:defRPr sz="1200">
                <a:solidFill>
                  <a:schemeClr val="dk1"/>
                </a:solidFill>
              </a:defRPr>
            </a:lvl9pPr>
          </a:lstStyle>
          <a:p>
            <a:endParaRPr/>
          </a:p>
        </p:txBody>
      </p:sp>
      <p:sp>
        <p:nvSpPr>
          <p:cNvPr id="45" name="Google Shape;45;p5"/>
          <p:cNvSpPr txBox="1">
            <a:spLocks noGrp="1"/>
          </p:cNvSpPr>
          <p:nvPr>
            <p:ph type="body" idx="2"/>
          </p:nvPr>
        </p:nvSpPr>
        <p:spPr>
          <a:xfrm>
            <a:off x="4832400" y="1152475"/>
            <a:ext cx="35991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chemeClr val="dk1"/>
              </a:buClr>
              <a:buSzPts val="1400"/>
              <a:buChar char="●"/>
              <a:defRPr sz="1400">
                <a:solidFill>
                  <a:schemeClr val="dk1"/>
                </a:solidFill>
              </a:defRPr>
            </a:lvl1pPr>
            <a:lvl2pPr marL="914400" lvl="1" indent="-304800">
              <a:spcBef>
                <a:spcPts val="0"/>
              </a:spcBef>
              <a:spcAft>
                <a:spcPts val="0"/>
              </a:spcAft>
              <a:buClr>
                <a:schemeClr val="dk1"/>
              </a:buClr>
              <a:buSzPts val="1200"/>
              <a:buChar char="○"/>
              <a:defRPr sz="1200">
                <a:solidFill>
                  <a:schemeClr val="dk1"/>
                </a:solidFill>
              </a:defRPr>
            </a:lvl2pPr>
            <a:lvl3pPr marL="1371600" lvl="2" indent="-304800">
              <a:spcBef>
                <a:spcPts val="0"/>
              </a:spcBef>
              <a:spcAft>
                <a:spcPts val="0"/>
              </a:spcAft>
              <a:buClr>
                <a:schemeClr val="dk1"/>
              </a:buClr>
              <a:buSzPts val="1200"/>
              <a:buChar char="■"/>
              <a:defRPr sz="1200">
                <a:solidFill>
                  <a:schemeClr val="dk1"/>
                </a:solidFill>
              </a:defRPr>
            </a:lvl3pPr>
            <a:lvl4pPr marL="1828800" lvl="3" indent="-304800">
              <a:spcBef>
                <a:spcPts val="0"/>
              </a:spcBef>
              <a:spcAft>
                <a:spcPts val="0"/>
              </a:spcAft>
              <a:buClr>
                <a:schemeClr val="dk1"/>
              </a:buClr>
              <a:buSzPts val="1200"/>
              <a:buChar char="●"/>
              <a:defRPr sz="1200">
                <a:solidFill>
                  <a:schemeClr val="dk1"/>
                </a:solidFill>
              </a:defRPr>
            </a:lvl4pPr>
            <a:lvl5pPr marL="2286000" lvl="4" indent="-304800">
              <a:spcBef>
                <a:spcPts val="0"/>
              </a:spcBef>
              <a:spcAft>
                <a:spcPts val="0"/>
              </a:spcAft>
              <a:buClr>
                <a:schemeClr val="dk1"/>
              </a:buClr>
              <a:buSzPts val="1200"/>
              <a:buChar char="○"/>
              <a:defRPr sz="1200">
                <a:solidFill>
                  <a:schemeClr val="dk1"/>
                </a:solidFill>
              </a:defRPr>
            </a:lvl5pPr>
            <a:lvl6pPr marL="2743200" lvl="5" indent="-304800">
              <a:spcBef>
                <a:spcPts val="0"/>
              </a:spcBef>
              <a:spcAft>
                <a:spcPts val="0"/>
              </a:spcAft>
              <a:buClr>
                <a:schemeClr val="dk1"/>
              </a:buClr>
              <a:buSzPts val="1200"/>
              <a:buChar char="■"/>
              <a:defRPr sz="1200">
                <a:solidFill>
                  <a:schemeClr val="dk1"/>
                </a:solidFill>
              </a:defRPr>
            </a:lvl6pPr>
            <a:lvl7pPr marL="3200400" lvl="6" indent="-304800">
              <a:spcBef>
                <a:spcPts val="0"/>
              </a:spcBef>
              <a:spcAft>
                <a:spcPts val="0"/>
              </a:spcAft>
              <a:buClr>
                <a:schemeClr val="dk1"/>
              </a:buClr>
              <a:buSzPts val="1200"/>
              <a:buChar char="●"/>
              <a:defRPr sz="1200">
                <a:solidFill>
                  <a:schemeClr val="dk1"/>
                </a:solidFill>
              </a:defRPr>
            </a:lvl7pPr>
            <a:lvl8pPr marL="3657600" lvl="7" indent="-304800">
              <a:spcBef>
                <a:spcPts val="0"/>
              </a:spcBef>
              <a:spcAft>
                <a:spcPts val="0"/>
              </a:spcAft>
              <a:buClr>
                <a:schemeClr val="dk1"/>
              </a:buClr>
              <a:buSzPts val="1200"/>
              <a:buChar char="○"/>
              <a:defRPr sz="1200">
                <a:solidFill>
                  <a:schemeClr val="dk1"/>
                </a:solidFill>
              </a:defRPr>
            </a:lvl8pPr>
            <a:lvl9pPr marL="4114800" lvl="8" indent="-304800">
              <a:spcBef>
                <a:spcPts val="0"/>
              </a:spcBef>
              <a:spcAft>
                <a:spcPts val="0"/>
              </a:spcAft>
              <a:buClr>
                <a:schemeClr val="dk1"/>
              </a:buClr>
              <a:buSzPts val="1200"/>
              <a:buChar char="■"/>
              <a:defRPr sz="1200">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5"/>
        </a:solidFill>
        <a:effectLst/>
      </p:bgPr>
    </p:bg>
    <p:spTree>
      <p:nvGrpSpPr>
        <p:cNvPr id="1" name="Shape 53"/>
        <p:cNvGrpSpPr/>
        <p:nvPr/>
      </p:nvGrpSpPr>
      <p:grpSpPr>
        <a:xfrm>
          <a:off x="0" y="0"/>
          <a:ext cx="0" cy="0"/>
          <a:chOff x="0" y="0"/>
          <a:chExt cx="0" cy="0"/>
        </a:xfrm>
      </p:grpSpPr>
      <p:grpSp>
        <p:nvGrpSpPr>
          <p:cNvPr id="54" name="Google Shape;54;p7"/>
          <p:cNvGrpSpPr/>
          <p:nvPr/>
        </p:nvGrpSpPr>
        <p:grpSpPr>
          <a:xfrm>
            <a:off x="436971" y="300775"/>
            <a:ext cx="8270058" cy="4541949"/>
            <a:chOff x="144300" y="214500"/>
            <a:chExt cx="8855400" cy="4714500"/>
          </a:xfrm>
        </p:grpSpPr>
        <p:sp>
          <p:nvSpPr>
            <p:cNvPr id="55" name="Google Shape;55;p7"/>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7"/>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2pPr>
            <a:lvl3pPr lvl="2"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3pPr>
            <a:lvl4pPr lvl="3"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4pPr>
            <a:lvl5pPr lvl="4"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5pPr>
            <a:lvl6pPr lvl="5"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6pPr>
            <a:lvl7pPr lvl="6"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7pPr>
            <a:lvl8pPr lvl="7"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8pPr>
            <a:lvl9pPr lvl="8"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9pPr>
          </a:lstStyle>
          <a:p>
            <a:endParaRPr/>
          </a:p>
        </p:txBody>
      </p:sp>
      <p:sp>
        <p:nvSpPr>
          <p:cNvPr id="58" name="Google Shape;58;p7"/>
          <p:cNvSpPr txBox="1">
            <a:spLocks noGrp="1"/>
          </p:cNvSpPr>
          <p:nvPr>
            <p:ph type="body" idx="1"/>
          </p:nvPr>
        </p:nvSpPr>
        <p:spPr>
          <a:xfrm>
            <a:off x="712600" y="1406775"/>
            <a:ext cx="3859500" cy="2593200"/>
          </a:xfrm>
          <a:prstGeom prst="rect">
            <a:avLst/>
          </a:prstGeom>
          <a:ln>
            <a:noFill/>
          </a:ln>
        </p:spPr>
        <p:txBody>
          <a:bodyPr spcFirstLastPara="1" wrap="square" lIns="91425" tIns="91425" rIns="91425" bIns="91425" anchor="t" anchorCtr="0">
            <a:noAutofit/>
          </a:bodyPr>
          <a:lstStyle>
            <a:lvl1pPr marL="457200" lvl="0" indent="-304800">
              <a:spcBef>
                <a:spcPts val="0"/>
              </a:spcBef>
              <a:spcAft>
                <a:spcPts val="0"/>
              </a:spcAft>
              <a:buClr>
                <a:srgbClr val="191919"/>
              </a:buClr>
              <a:buSzPts val="1200"/>
              <a:buChar char="●"/>
              <a:defRPr sz="1600">
                <a:solidFill>
                  <a:srgbClr val="191919"/>
                </a:solidFill>
              </a:defRPr>
            </a:lvl1pPr>
            <a:lvl2pPr marL="914400" lvl="1" indent="-304800">
              <a:spcBef>
                <a:spcPts val="0"/>
              </a:spcBef>
              <a:spcAft>
                <a:spcPts val="0"/>
              </a:spcAft>
              <a:buClr>
                <a:srgbClr val="191919"/>
              </a:buClr>
              <a:buSzPts val="1200"/>
              <a:buChar char="○"/>
              <a:defRPr sz="1200">
                <a:solidFill>
                  <a:srgbClr val="191919"/>
                </a:solidFill>
              </a:defRPr>
            </a:lvl2pPr>
            <a:lvl3pPr marL="1371600" lvl="2" indent="-304800">
              <a:spcBef>
                <a:spcPts val="0"/>
              </a:spcBef>
              <a:spcAft>
                <a:spcPts val="0"/>
              </a:spcAft>
              <a:buClr>
                <a:srgbClr val="191919"/>
              </a:buClr>
              <a:buSzPts val="1200"/>
              <a:buChar char="■"/>
              <a:defRPr sz="1200">
                <a:solidFill>
                  <a:srgbClr val="191919"/>
                </a:solidFill>
              </a:defRPr>
            </a:lvl3pPr>
            <a:lvl4pPr marL="1828800" lvl="3" indent="-304800">
              <a:spcBef>
                <a:spcPts val="0"/>
              </a:spcBef>
              <a:spcAft>
                <a:spcPts val="0"/>
              </a:spcAft>
              <a:buClr>
                <a:srgbClr val="191919"/>
              </a:buClr>
              <a:buSzPts val="1200"/>
              <a:buChar char="●"/>
              <a:defRPr sz="1200">
                <a:solidFill>
                  <a:srgbClr val="191919"/>
                </a:solidFill>
              </a:defRPr>
            </a:lvl4pPr>
            <a:lvl5pPr marL="2286000" lvl="4" indent="-304800">
              <a:spcBef>
                <a:spcPts val="0"/>
              </a:spcBef>
              <a:spcAft>
                <a:spcPts val="0"/>
              </a:spcAft>
              <a:buClr>
                <a:srgbClr val="191919"/>
              </a:buClr>
              <a:buSzPts val="1200"/>
              <a:buChar char="○"/>
              <a:defRPr sz="1200">
                <a:solidFill>
                  <a:srgbClr val="191919"/>
                </a:solidFill>
              </a:defRPr>
            </a:lvl5pPr>
            <a:lvl6pPr marL="2743200" lvl="5" indent="-304800">
              <a:spcBef>
                <a:spcPts val="0"/>
              </a:spcBef>
              <a:spcAft>
                <a:spcPts val="0"/>
              </a:spcAft>
              <a:buClr>
                <a:srgbClr val="191919"/>
              </a:buClr>
              <a:buSzPts val="1200"/>
              <a:buChar char="■"/>
              <a:defRPr sz="1200">
                <a:solidFill>
                  <a:srgbClr val="191919"/>
                </a:solidFill>
              </a:defRPr>
            </a:lvl6pPr>
            <a:lvl7pPr marL="3200400" lvl="6" indent="-304800">
              <a:spcBef>
                <a:spcPts val="0"/>
              </a:spcBef>
              <a:spcAft>
                <a:spcPts val="0"/>
              </a:spcAft>
              <a:buClr>
                <a:srgbClr val="191919"/>
              </a:buClr>
              <a:buSzPts val="1200"/>
              <a:buChar char="●"/>
              <a:defRPr sz="1200">
                <a:solidFill>
                  <a:srgbClr val="191919"/>
                </a:solidFill>
              </a:defRPr>
            </a:lvl7pPr>
            <a:lvl8pPr marL="3657600" lvl="7" indent="-304800">
              <a:spcBef>
                <a:spcPts val="0"/>
              </a:spcBef>
              <a:spcAft>
                <a:spcPts val="0"/>
              </a:spcAft>
              <a:buClr>
                <a:srgbClr val="191919"/>
              </a:buClr>
              <a:buSzPts val="1200"/>
              <a:buChar char="○"/>
              <a:defRPr sz="1200">
                <a:solidFill>
                  <a:srgbClr val="191919"/>
                </a:solidFill>
              </a:defRPr>
            </a:lvl8pPr>
            <a:lvl9pPr marL="4114800" lvl="8" indent="-304800">
              <a:spcBef>
                <a:spcPts val="0"/>
              </a:spcBef>
              <a:spcAft>
                <a:spcPts val="0"/>
              </a:spcAft>
              <a:buClr>
                <a:srgbClr val="191919"/>
              </a:buClr>
              <a:buSzPts val="1200"/>
              <a:buChar char="■"/>
              <a:defRPr sz="1200">
                <a:solidFill>
                  <a:srgbClr val="191919"/>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5"/>
        </a:solidFill>
        <a:effectLst/>
      </p:bgPr>
    </p:bg>
    <p:spTree>
      <p:nvGrpSpPr>
        <p:cNvPr id="1" name="Shape 59"/>
        <p:cNvGrpSpPr/>
        <p:nvPr/>
      </p:nvGrpSpPr>
      <p:grpSpPr>
        <a:xfrm>
          <a:off x="0" y="0"/>
          <a:ext cx="0" cy="0"/>
          <a:chOff x="0" y="0"/>
          <a:chExt cx="0" cy="0"/>
        </a:xfrm>
      </p:grpSpPr>
      <p:grpSp>
        <p:nvGrpSpPr>
          <p:cNvPr id="60" name="Google Shape;60;p8"/>
          <p:cNvGrpSpPr/>
          <p:nvPr/>
        </p:nvGrpSpPr>
        <p:grpSpPr>
          <a:xfrm>
            <a:off x="436971" y="300775"/>
            <a:ext cx="8270058" cy="4541949"/>
            <a:chOff x="144300" y="214500"/>
            <a:chExt cx="8855400" cy="4714500"/>
          </a:xfrm>
        </p:grpSpPr>
        <p:sp>
          <p:nvSpPr>
            <p:cNvPr id="61" name="Google Shape;61;p8"/>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8"/>
          <p:cNvSpPr/>
          <p:nvPr/>
        </p:nvSpPr>
        <p:spPr>
          <a:xfrm>
            <a:off x="1116050" y="2692450"/>
            <a:ext cx="1783800" cy="1783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6501175" y="1231100"/>
            <a:ext cx="1783800" cy="1783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txBox="1">
            <a:spLocks noGrp="1"/>
          </p:cNvSpPr>
          <p:nvPr>
            <p:ph type="title"/>
          </p:nvPr>
        </p:nvSpPr>
        <p:spPr>
          <a:xfrm>
            <a:off x="1998325" y="1415750"/>
            <a:ext cx="5147400" cy="2739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402175" y="477067"/>
            <a:ext cx="894000" cy="405000"/>
            <a:chOff x="7402175" y="373325"/>
            <a:chExt cx="894000" cy="405000"/>
          </a:xfrm>
        </p:grpSpPr>
        <p:sp>
          <p:nvSpPr>
            <p:cNvPr id="67" name="Google Shape;67;p8"/>
            <p:cNvSpPr/>
            <p:nvPr/>
          </p:nvSpPr>
          <p:spPr>
            <a:xfrm>
              <a:off x="7402175" y="373325"/>
              <a:ext cx="894000" cy="405000"/>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8"/>
            <p:cNvGrpSpPr/>
            <p:nvPr/>
          </p:nvGrpSpPr>
          <p:grpSpPr>
            <a:xfrm>
              <a:off x="7608161" y="428909"/>
              <a:ext cx="481829" cy="293823"/>
              <a:chOff x="2050076" y="459803"/>
              <a:chExt cx="907227" cy="553235"/>
            </a:xfrm>
          </p:grpSpPr>
          <p:cxnSp>
            <p:nvCxnSpPr>
              <p:cNvPr id="69" name="Google Shape;69;p8"/>
              <p:cNvCxnSpPr/>
              <p:nvPr/>
            </p:nvCxnSpPr>
            <p:spPr>
              <a:xfrm>
                <a:off x="2050076" y="736442"/>
                <a:ext cx="907200" cy="0"/>
              </a:xfrm>
              <a:prstGeom prst="straightConnector1">
                <a:avLst/>
              </a:prstGeom>
              <a:noFill/>
              <a:ln w="9525" cap="flat" cmpd="sng">
                <a:solidFill>
                  <a:schemeClr val="lt1"/>
                </a:solidFill>
                <a:prstDash val="solid"/>
                <a:round/>
                <a:headEnd type="none" w="med" len="med"/>
                <a:tailEnd type="none" w="med" len="med"/>
              </a:ln>
            </p:spPr>
          </p:cxnSp>
          <p:grpSp>
            <p:nvGrpSpPr>
              <p:cNvPr id="70" name="Google Shape;70;p8"/>
              <p:cNvGrpSpPr/>
              <p:nvPr/>
            </p:nvGrpSpPr>
            <p:grpSpPr>
              <a:xfrm rot="-8100000">
                <a:off x="2485088" y="540822"/>
                <a:ext cx="391196" cy="391196"/>
                <a:chOff x="3463525" y="402775"/>
                <a:chExt cx="391200" cy="391200"/>
              </a:xfrm>
            </p:grpSpPr>
            <p:cxnSp>
              <p:nvCxnSpPr>
                <p:cNvPr id="71" name="Google Shape;71;p8"/>
                <p:cNvCxnSpPr/>
                <p:nvPr/>
              </p:nvCxnSpPr>
              <p:spPr>
                <a:xfrm>
                  <a:off x="3463525" y="793975"/>
                  <a:ext cx="391200" cy="0"/>
                </a:xfrm>
                <a:prstGeom prst="straightConnector1">
                  <a:avLst/>
                </a:prstGeom>
                <a:noFill/>
                <a:ln w="9525" cap="flat" cmpd="sng">
                  <a:solidFill>
                    <a:schemeClr val="lt1"/>
                  </a:solidFill>
                  <a:prstDash val="solid"/>
                  <a:round/>
                  <a:headEnd type="none" w="med" len="med"/>
                  <a:tailEnd type="none" w="med" len="med"/>
                </a:ln>
              </p:spPr>
            </p:cxnSp>
            <p:cxnSp>
              <p:nvCxnSpPr>
                <p:cNvPr id="72" name="Google Shape;72;p8"/>
                <p:cNvCxnSpPr/>
                <p:nvPr/>
              </p:nvCxnSpPr>
              <p:spPr>
                <a:xfrm rot="5400000">
                  <a:off x="3267925" y="598375"/>
                  <a:ext cx="391200" cy="0"/>
                </a:xfrm>
                <a:prstGeom prst="straightConnector1">
                  <a:avLst/>
                </a:prstGeom>
                <a:noFill/>
                <a:ln w="9525" cap="flat" cmpd="sng">
                  <a:solidFill>
                    <a:schemeClr val="lt1"/>
                  </a:solidFill>
                  <a:prstDash val="solid"/>
                  <a:round/>
                  <a:headEnd type="none" w="med" len="med"/>
                  <a:tailEnd type="none" w="med" len="med"/>
                </a:ln>
              </p:spPr>
            </p:cxn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5"/>
        </a:solidFill>
        <a:effectLst/>
      </p:bgPr>
    </p:bg>
    <p:spTree>
      <p:nvGrpSpPr>
        <p:cNvPr id="1" name="Shape 139"/>
        <p:cNvGrpSpPr/>
        <p:nvPr/>
      </p:nvGrpSpPr>
      <p:grpSpPr>
        <a:xfrm>
          <a:off x="0" y="0"/>
          <a:ext cx="0" cy="0"/>
          <a:chOff x="0" y="0"/>
          <a:chExt cx="0" cy="0"/>
        </a:xfrm>
      </p:grpSpPr>
      <p:grpSp>
        <p:nvGrpSpPr>
          <p:cNvPr id="140" name="Google Shape;140;p16"/>
          <p:cNvGrpSpPr/>
          <p:nvPr/>
        </p:nvGrpSpPr>
        <p:grpSpPr>
          <a:xfrm>
            <a:off x="436971" y="300775"/>
            <a:ext cx="8270058" cy="4541949"/>
            <a:chOff x="144300" y="214500"/>
            <a:chExt cx="8855400" cy="4714500"/>
          </a:xfrm>
        </p:grpSpPr>
        <p:sp>
          <p:nvSpPr>
            <p:cNvPr id="141" name="Google Shape;141;p16"/>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143;p16"/>
          <p:cNvSpPr/>
          <p:nvPr/>
        </p:nvSpPr>
        <p:spPr>
          <a:xfrm rot="-7632294">
            <a:off x="174474" y="1468880"/>
            <a:ext cx="2688586" cy="2688586"/>
          </a:xfrm>
          <a:prstGeom prst="chord">
            <a:avLst>
              <a:gd name="adj1" fmla="val 20555495"/>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2pPr>
            <a:lvl3pPr lvl="2"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3pPr>
            <a:lvl4pPr lvl="3"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4pPr>
            <a:lvl5pPr lvl="4"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5pPr>
            <a:lvl6pPr lvl="5"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6pPr>
            <a:lvl7pPr lvl="6"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7pPr>
            <a:lvl8pPr lvl="7"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8pPr>
            <a:lvl9pPr lvl="8"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9pPr>
          </a:lstStyle>
          <a:p>
            <a:endParaRPr/>
          </a:p>
        </p:txBody>
      </p:sp>
      <p:sp>
        <p:nvSpPr>
          <p:cNvPr id="145" name="Google Shape;145;p16"/>
          <p:cNvSpPr txBox="1">
            <a:spLocks noGrp="1"/>
          </p:cNvSpPr>
          <p:nvPr>
            <p:ph type="title" idx="2" hasCustomPrompt="1"/>
          </p:nvPr>
        </p:nvSpPr>
        <p:spPr>
          <a:xfrm>
            <a:off x="824550" y="1539850"/>
            <a:ext cx="768000" cy="57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000"/>
              <a:buFont typeface="Proxima Nova Semibold"/>
              <a:buNone/>
              <a:defRPr sz="3000">
                <a:latin typeface="Proxima Nova Semibold"/>
                <a:ea typeface="Proxima Nova Semibold"/>
                <a:cs typeface="Proxima Nova Semibold"/>
                <a:sym typeface="Proxima Nova Semibold"/>
              </a:defRPr>
            </a:lvl1pPr>
            <a:lvl2pPr lvl="1"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2pPr>
            <a:lvl3pPr lvl="2"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3pPr>
            <a:lvl4pPr lvl="3"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4pPr>
            <a:lvl5pPr lvl="4"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5pPr>
            <a:lvl6pPr lvl="5"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6pPr>
            <a:lvl7pPr lvl="6"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7pPr>
            <a:lvl8pPr lvl="7"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8pPr>
            <a:lvl9pPr lvl="8"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9pPr>
          </a:lstStyle>
          <a:p>
            <a:r>
              <a:t>xx%</a:t>
            </a:r>
          </a:p>
        </p:txBody>
      </p:sp>
      <p:sp>
        <p:nvSpPr>
          <p:cNvPr id="146" name="Google Shape;146;p16"/>
          <p:cNvSpPr txBox="1">
            <a:spLocks noGrp="1"/>
          </p:cNvSpPr>
          <p:nvPr>
            <p:ph type="title" idx="3"/>
          </p:nvPr>
        </p:nvSpPr>
        <p:spPr>
          <a:xfrm>
            <a:off x="1701325" y="1485575"/>
            <a:ext cx="2435100" cy="4845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2800"/>
              <a:buFont typeface="Proxima Nova Semibold"/>
              <a:buNone/>
              <a:defRPr sz="2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7" name="Google Shape;147;p16"/>
          <p:cNvSpPr txBox="1">
            <a:spLocks noGrp="1"/>
          </p:cNvSpPr>
          <p:nvPr>
            <p:ph type="subTitle" idx="1"/>
          </p:nvPr>
        </p:nvSpPr>
        <p:spPr>
          <a:xfrm>
            <a:off x="1701325" y="1980525"/>
            <a:ext cx="2435100" cy="572700"/>
          </a:xfrm>
          <a:prstGeom prst="rect">
            <a:avLst/>
          </a:prstGeom>
          <a:ln>
            <a:noFill/>
          </a:ln>
        </p:spPr>
        <p:txBody>
          <a:bodyPr spcFirstLastPara="1" wrap="square" lIns="91425" tIns="91425" rIns="91425" bIns="91425" anchor="b" anchorCtr="0">
            <a:noAutofit/>
          </a:bodyPr>
          <a:lstStyle>
            <a:lvl1pPr lvl="0">
              <a:spcBef>
                <a:spcPts val="0"/>
              </a:spcBef>
              <a:spcAft>
                <a:spcPts val="0"/>
              </a:spcAft>
              <a:buSzPts val="1800"/>
              <a:buNone/>
              <a:defRPr sz="1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16"/>
          <p:cNvSpPr txBox="1">
            <a:spLocks noGrp="1"/>
          </p:cNvSpPr>
          <p:nvPr>
            <p:ph type="title" idx="4" hasCustomPrompt="1"/>
          </p:nvPr>
        </p:nvSpPr>
        <p:spPr>
          <a:xfrm>
            <a:off x="5001650" y="1559513"/>
            <a:ext cx="767100" cy="57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000"/>
              <a:buFont typeface="Proxima Nova Semibold"/>
              <a:buNone/>
              <a:defRPr sz="3000">
                <a:latin typeface="Proxima Nova Semibold"/>
                <a:ea typeface="Proxima Nova Semibold"/>
                <a:cs typeface="Proxima Nova Semibold"/>
                <a:sym typeface="Proxima Nova Semibold"/>
              </a:defRPr>
            </a:lvl1pPr>
            <a:lvl2pPr lvl="1"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2pPr>
            <a:lvl3pPr lvl="2"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3pPr>
            <a:lvl4pPr lvl="3"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4pPr>
            <a:lvl5pPr lvl="4"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5pPr>
            <a:lvl6pPr lvl="5"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6pPr>
            <a:lvl7pPr lvl="6"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7pPr>
            <a:lvl8pPr lvl="7"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8pPr>
            <a:lvl9pPr lvl="8"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9pPr>
          </a:lstStyle>
          <a:p>
            <a:r>
              <a:t>xx%</a:t>
            </a:r>
          </a:p>
        </p:txBody>
      </p:sp>
      <p:sp>
        <p:nvSpPr>
          <p:cNvPr id="149" name="Google Shape;149;p16"/>
          <p:cNvSpPr txBox="1">
            <a:spLocks noGrp="1"/>
          </p:cNvSpPr>
          <p:nvPr>
            <p:ph type="title" idx="5"/>
          </p:nvPr>
        </p:nvSpPr>
        <p:spPr>
          <a:xfrm>
            <a:off x="5905325" y="1495925"/>
            <a:ext cx="2429700" cy="48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Font typeface="Proxima Nova Semibold"/>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0" name="Google Shape;150;p16"/>
          <p:cNvSpPr/>
          <p:nvPr/>
        </p:nvSpPr>
        <p:spPr>
          <a:xfrm>
            <a:off x="3607700" y="1330475"/>
            <a:ext cx="862200" cy="862200"/>
          </a:xfrm>
          <a:prstGeom prst="ellipse">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txBox="1">
            <a:spLocks noGrp="1"/>
          </p:cNvSpPr>
          <p:nvPr>
            <p:ph type="subTitle" idx="6"/>
          </p:nvPr>
        </p:nvSpPr>
        <p:spPr>
          <a:xfrm>
            <a:off x="5902625" y="1980525"/>
            <a:ext cx="2435100" cy="572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2" name="Google Shape;152;p16"/>
          <p:cNvSpPr txBox="1">
            <a:spLocks noGrp="1"/>
          </p:cNvSpPr>
          <p:nvPr>
            <p:ph type="title" idx="7" hasCustomPrompt="1"/>
          </p:nvPr>
        </p:nvSpPr>
        <p:spPr>
          <a:xfrm>
            <a:off x="800375" y="3104425"/>
            <a:ext cx="7671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000"/>
              <a:buFont typeface="Proxima Nova Semibold"/>
              <a:buNone/>
              <a:defRPr sz="3000">
                <a:latin typeface="Proxima Nova Semibold"/>
                <a:ea typeface="Proxima Nova Semibold"/>
                <a:cs typeface="Proxima Nova Semibold"/>
                <a:sym typeface="Proxima Nova Semibold"/>
              </a:defRPr>
            </a:lvl1pPr>
            <a:lvl2pPr lvl="1"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2pPr>
            <a:lvl3pPr lvl="2"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3pPr>
            <a:lvl4pPr lvl="3"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4pPr>
            <a:lvl5pPr lvl="4"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5pPr>
            <a:lvl6pPr lvl="5"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6pPr>
            <a:lvl7pPr lvl="6"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7pPr>
            <a:lvl8pPr lvl="7"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8pPr>
            <a:lvl9pPr lvl="8"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9pPr>
          </a:lstStyle>
          <a:p>
            <a:r>
              <a:t>xx%</a:t>
            </a:r>
          </a:p>
        </p:txBody>
      </p:sp>
      <p:sp>
        <p:nvSpPr>
          <p:cNvPr id="153" name="Google Shape;153;p16"/>
          <p:cNvSpPr txBox="1">
            <a:spLocks noGrp="1"/>
          </p:cNvSpPr>
          <p:nvPr>
            <p:ph type="title" idx="8"/>
          </p:nvPr>
        </p:nvSpPr>
        <p:spPr>
          <a:xfrm>
            <a:off x="1701325" y="3058850"/>
            <a:ext cx="2435100" cy="48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Font typeface="Proxima Nova Semibold"/>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16"/>
          <p:cNvSpPr txBox="1">
            <a:spLocks noGrp="1"/>
          </p:cNvSpPr>
          <p:nvPr>
            <p:ph type="subTitle" idx="9"/>
          </p:nvPr>
        </p:nvSpPr>
        <p:spPr>
          <a:xfrm>
            <a:off x="1701325" y="3550825"/>
            <a:ext cx="2435100" cy="572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grpSp>
        <p:nvGrpSpPr>
          <p:cNvPr id="155" name="Google Shape;155;p16"/>
          <p:cNvGrpSpPr/>
          <p:nvPr/>
        </p:nvGrpSpPr>
        <p:grpSpPr>
          <a:xfrm flipH="1">
            <a:off x="5332636" y="2936032"/>
            <a:ext cx="3095575" cy="2987894"/>
            <a:chOff x="5685431" y="3038138"/>
            <a:chExt cx="3095575" cy="2987894"/>
          </a:xfrm>
        </p:grpSpPr>
        <p:sp>
          <p:nvSpPr>
            <p:cNvPr id="156" name="Google Shape;156;p16"/>
            <p:cNvSpPr/>
            <p:nvPr/>
          </p:nvSpPr>
          <p:spPr>
            <a:xfrm>
              <a:off x="7855806" y="3038138"/>
              <a:ext cx="925200" cy="9252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rot="5400000">
              <a:off x="5685431" y="3116331"/>
              <a:ext cx="2909700" cy="2909700"/>
            </a:xfrm>
            <a:prstGeom prst="chord">
              <a:avLst>
                <a:gd name="adj1" fmla="val 4548190"/>
                <a:gd name="adj2" fmla="val 1703760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158;p16"/>
          <p:cNvSpPr txBox="1">
            <a:spLocks noGrp="1"/>
          </p:cNvSpPr>
          <p:nvPr>
            <p:ph type="subTitle" idx="13"/>
          </p:nvPr>
        </p:nvSpPr>
        <p:spPr>
          <a:xfrm>
            <a:off x="5905325" y="3550825"/>
            <a:ext cx="2435100" cy="572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 name="Google Shape;159;p16"/>
          <p:cNvSpPr txBox="1">
            <a:spLocks noGrp="1"/>
          </p:cNvSpPr>
          <p:nvPr>
            <p:ph type="title" idx="14" hasCustomPrompt="1"/>
          </p:nvPr>
        </p:nvSpPr>
        <p:spPr>
          <a:xfrm>
            <a:off x="5001650" y="3102775"/>
            <a:ext cx="767100" cy="57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4000"/>
              <a:buFont typeface="Proxima Nova Semibold"/>
              <a:buNone/>
              <a:defRPr sz="3000">
                <a:latin typeface="Proxima Nova Semibold"/>
                <a:ea typeface="Proxima Nova Semibold"/>
                <a:cs typeface="Proxima Nova Semibold"/>
                <a:sym typeface="Proxima Nova Semibold"/>
              </a:defRPr>
            </a:lvl1pPr>
            <a:lvl2pPr lvl="1"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2pPr>
            <a:lvl3pPr lvl="2"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3pPr>
            <a:lvl4pPr lvl="3"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4pPr>
            <a:lvl5pPr lvl="4"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5pPr>
            <a:lvl6pPr lvl="5"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6pPr>
            <a:lvl7pPr lvl="6"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7pPr>
            <a:lvl8pPr lvl="7"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8pPr>
            <a:lvl9pPr lvl="8" algn="ctr" rtl="0">
              <a:spcBef>
                <a:spcPts val="0"/>
              </a:spcBef>
              <a:spcAft>
                <a:spcPts val="0"/>
              </a:spcAft>
              <a:buSzPts val="4000"/>
              <a:buFont typeface="Proxima Nova Semibold"/>
              <a:buNone/>
              <a:defRPr sz="4000">
                <a:latin typeface="Proxima Nova Semibold"/>
                <a:ea typeface="Proxima Nova Semibold"/>
                <a:cs typeface="Proxima Nova Semibold"/>
                <a:sym typeface="Proxima Nova Semibold"/>
              </a:defRPr>
            </a:lvl9pPr>
          </a:lstStyle>
          <a:p>
            <a:r>
              <a:t>xx%</a:t>
            </a:r>
          </a:p>
        </p:txBody>
      </p:sp>
      <p:sp>
        <p:nvSpPr>
          <p:cNvPr id="160" name="Google Shape;160;p16"/>
          <p:cNvSpPr txBox="1">
            <a:spLocks noGrp="1"/>
          </p:cNvSpPr>
          <p:nvPr>
            <p:ph type="title" idx="15"/>
          </p:nvPr>
        </p:nvSpPr>
        <p:spPr>
          <a:xfrm>
            <a:off x="5905325" y="3058850"/>
            <a:ext cx="2429700" cy="484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Font typeface="Proxima Nova Semibold"/>
              <a:buNone/>
              <a:defRPr sz="2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4">
    <p:bg>
      <p:bgPr>
        <a:solidFill>
          <a:schemeClr val="accent5"/>
        </a:solidFill>
        <a:effectLst/>
      </p:bgPr>
    </p:bg>
    <p:spTree>
      <p:nvGrpSpPr>
        <p:cNvPr id="1" name="Shape 258"/>
        <p:cNvGrpSpPr/>
        <p:nvPr/>
      </p:nvGrpSpPr>
      <p:grpSpPr>
        <a:xfrm>
          <a:off x="0" y="0"/>
          <a:ext cx="0" cy="0"/>
          <a:chOff x="0" y="0"/>
          <a:chExt cx="0" cy="0"/>
        </a:xfrm>
      </p:grpSpPr>
      <p:grpSp>
        <p:nvGrpSpPr>
          <p:cNvPr id="259" name="Google Shape;259;p23"/>
          <p:cNvGrpSpPr/>
          <p:nvPr/>
        </p:nvGrpSpPr>
        <p:grpSpPr>
          <a:xfrm>
            <a:off x="436971" y="300775"/>
            <a:ext cx="8270058" cy="4541949"/>
            <a:chOff x="144300" y="214500"/>
            <a:chExt cx="8855400" cy="4714500"/>
          </a:xfrm>
        </p:grpSpPr>
        <p:sp>
          <p:nvSpPr>
            <p:cNvPr id="260" name="Google Shape;260;p23"/>
            <p:cNvSpPr/>
            <p:nvPr/>
          </p:nvSpPr>
          <p:spPr>
            <a:xfrm>
              <a:off x="144300" y="214500"/>
              <a:ext cx="8855400" cy="4714500"/>
            </a:xfrm>
            <a:prstGeom prst="roundRect">
              <a:avLst>
                <a:gd name="adj" fmla="val 7491"/>
              </a:avLst>
            </a:prstGeom>
            <a:solidFill>
              <a:schemeClr val="lt1"/>
            </a:solidFill>
            <a:ln>
              <a:noFill/>
            </a:ln>
            <a:effectLst>
              <a:outerShdw blurRad="128588" dist="38100" dir="5400000" algn="bl" rotWithShape="0">
                <a:srgbClr val="000000">
                  <a:alpha val="5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a:off x="144300" y="214550"/>
              <a:ext cx="8855400" cy="726300"/>
            </a:xfrm>
            <a:prstGeom prst="round2SameRect">
              <a:avLst>
                <a:gd name="adj1" fmla="val 42294"/>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23"/>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800"/>
              <a:buNone/>
              <a:defRPr>
                <a:solidFill>
                  <a:schemeClr val="lt1"/>
                </a:solidFill>
              </a:defRPr>
            </a:lvl1pPr>
            <a:lvl2pPr lvl="1"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2pPr>
            <a:lvl3pPr lvl="2"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3pPr>
            <a:lvl4pPr lvl="3"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4pPr>
            <a:lvl5pPr lvl="4"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5pPr>
            <a:lvl6pPr lvl="5"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6pPr>
            <a:lvl7pPr lvl="6"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7pPr>
            <a:lvl8pPr lvl="7"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8pPr>
            <a:lvl9pPr lvl="8" rtl="0">
              <a:spcBef>
                <a:spcPts val="0"/>
              </a:spcBef>
              <a:spcAft>
                <a:spcPts val="0"/>
              </a:spcAft>
              <a:buSzPts val="2800"/>
              <a:buFont typeface="Proxima Nova Semibold"/>
              <a:buNone/>
              <a:defRPr>
                <a:latin typeface="Proxima Nova Semibold"/>
                <a:ea typeface="Proxima Nova Semibold"/>
                <a:cs typeface="Proxima Nova Semibold"/>
                <a:sym typeface="Proxima Nova Semibold"/>
              </a:defRPr>
            </a:lvl9pPr>
          </a:lstStyle>
          <a:p>
            <a:endParaRPr/>
          </a:p>
        </p:txBody>
      </p:sp>
      <p:sp>
        <p:nvSpPr>
          <p:cNvPr id="263" name="Google Shape;263;p23"/>
          <p:cNvSpPr/>
          <p:nvPr/>
        </p:nvSpPr>
        <p:spPr>
          <a:xfrm rot="-9899932">
            <a:off x="-109208" y="1103763"/>
            <a:ext cx="2255465" cy="2299274"/>
          </a:xfrm>
          <a:prstGeom prst="chord">
            <a:avLst>
              <a:gd name="adj1" fmla="val 2700000"/>
              <a:gd name="adj2" fmla="val 170842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9899932" flipH="1">
            <a:off x="6991342" y="2196838"/>
            <a:ext cx="2255465" cy="2299274"/>
          </a:xfrm>
          <a:prstGeom prst="chord">
            <a:avLst>
              <a:gd name="adj1" fmla="val 2700000"/>
              <a:gd name="adj2" fmla="val 1708429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a:off x="4284013" y="2957225"/>
            <a:ext cx="1311900" cy="13119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2600" y="445025"/>
            <a:ext cx="77124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Viga"/>
              <a:buNone/>
              <a:defRPr sz="2800" b="1">
                <a:solidFill>
                  <a:schemeClr val="dk1"/>
                </a:solidFill>
                <a:latin typeface="Viga"/>
                <a:ea typeface="Viga"/>
                <a:cs typeface="Viga"/>
                <a:sym typeface="Viga"/>
              </a:defRPr>
            </a:lvl1pPr>
            <a:lvl2pPr lvl="1" rtl="0">
              <a:lnSpc>
                <a:spcPct val="100000"/>
              </a:lnSpc>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2pPr>
            <a:lvl3pPr lvl="2" rtl="0">
              <a:lnSpc>
                <a:spcPct val="100000"/>
              </a:lnSpc>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3pPr>
            <a:lvl4pPr lvl="3" rtl="0">
              <a:lnSpc>
                <a:spcPct val="100000"/>
              </a:lnSpc>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4pPr>
            <a:lvl5pPr lvl="4" rtl="0">
              <a:lnSpc>
                <a:spcPct val="100000"/>
              </a:lnSpc>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5pPr>
            <a:lvl6pPr lvl="5" rtl="0">
              <a:lnSpc>
                <a:spcPct val="100000"/>
              </a:lnSpc>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6pPr>
            <a:lvl7pPr lvl="6" rtl="0">
              <a:lnSpc>
                <a:spcPct val="100000"/>
              </a:lnSpc>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7pPr>
            <a:lvl8pPr lvl="7" rtl="0">
              <a:lnSpc>
                <a:spcPct val="100000"/>
              </a:lnSpc>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8pPr>
            <a:lvl9pPr lvl="8" rtl="0">
              <a:lnSpc>
                <a:spcPct val="100000"/>
              </a:lnSpc>
              <a:spcBef>
                <a:spcPts val="0"/>
              </a:spcBef>
              <a:spcAft>
                <a:spcPts val="0"/>
              </a:spcAft>
              <a:buClr>
                <a:schemeClr val="dk1"/>
              </a:buClr>
              <a:buSzPts val="2800"/>
              <a:buFont typeface="Proxima Nova"/>
              <a:buNone/>
              <a:defRPr sz="2800" b="1">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712600" y="1152475"/>
            <a:ext cx="7712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ctor"/>
              <a:buChar char="●"/>
              <a:defRPr sz="1800">
                <a:solidFill>
                  <a:schemeClr val="dk1"/>
                </a:solidFill>
                <a:latin typeface="Actor"/>
                <a:ea typeface="Actor"/>
                <a:cs typeface="Actor"/>
                <a:sym typeface="Actor"/>
              </a:defRPr>
            </a:lvl1pPr>
            <a:lvl2pPr marL="914400" lvl="1"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00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9" r:id="rId7"/>
    <p:sldLayoutId id="2147483662" r:id="rId8"/>
    <p:sldLayoutId id="2147483669" r:id="rId9"/>
    <p:sldLayoutId id="2147483672"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6"/>
          <p:cNvSpPr txBox="1">
            <a:spLocks noGrp="1"/>
          </p:cNvSpPr>
          <p:nvPr>
            <p:ph type="ctrTitle"/>
          </p:nvPr>
        </p:nvSpPr>
        <p:spPr>
          <a:xfrm>
            <a:off x="1032173" y="1447261"/>
            <a:ext cx="4315500" cy="1021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E-Commerce</a:t>
            </a:r>
            <a:r>
              <a:rPr lang="en" sz="4600" dirty="0"/>
              <a:t> </a:t>
            </a:r>
            <a:endParaRPr sz="4600" dirty="0"/>
          </a:p>
          <a:p>
            <a:pPr marL="0" lvl="0" indent="0" algn="l" rtl="0">
              <a:spcBef>
                <a:spcPts val="0"/>
              </a:spcBef>
              <a:spcAft>
                <a:spcPts val="0"/>
              </a:spcAft>
              <a:buNone/>
            </a:pPr>
            <a:endParaRPr sz="4600" dirty="0"/>
          </a:p>
        </p:txBody>
      </p:sp>
      <p:sp>
        <p:nvSpPr>
          <p:cNvPr id="338" name="Google Shape;338;p36"/>
          <p:cNvSpPr/>
          <p:nvPr/>
        </p:nvSpPr>
        <p:spPr>
          <a:xfrm>
            <a:off x="1032173" y="3516713"/>
            <a:ext cx="40335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txBox="1">
            <a:spLocks noGrp="1"/>
          </p:cNvSpPr>
          <p:nvPr>
            <p:ph type="subTitle" idx="1"/>
          </p:nvPr>
        </p:nvSpPr>
        <p:spPr>
          <a:xfrm>
            <a:off x="1169123" y="3567575"/>
            <a:ext cx="3759600" cy="54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dirty="0"/>
              <a:t>*Shruthika *Shreya </a:t>
            </a:r>
          </a:p>
          <a:p>
            <a:pPr marL="0" lvl="0" indent="0" algn="ctr" rtl="0">
              <a:spcBef>
                <a:spcPts val="0"/>
              </a:spcBef>
              <a:spcAft>
                <a:spcPts val="0"/>
              </a:spcAft>
              <a:buClr>
                <a:schemeClr val="dk1"/>
              </a:buClr>
              <a:buSzPts val="1100"/>
              <a:buFont typeface="Arial"/>
              <a:buNone/>
            </a:pPr>
            <a:r>
              <a:rPr lang="en-IN" dirty="0"/>
              <a:t>*Boguda Devendranath</a:t>
            </a:r>
            <a:endParaRPr dirty="0"/>
          </a:p>
        </p:txBody>
      </p:sp>
      <p:sp>
        <p:nvSpPr>
          <p:cNvPr id="340" name="Google Shape;340;p36"/>
          <p:cNvSpPr/>
          <p:nvPr/>
        </p:nvSpPr>
        <p:spPr>
          <a:xfrm>
            <a:off x="1190705" y="2570837"/>
            <a:ext cx="1951506" cy="738625"/>
          </a:xfrm>
          <a:prstGeom prst="rect">
            <a:avLst/>
          </a:prstGeom>
        </p:spPr>
        <p:txBody>
          <a:bodyPr>
            <a:prstTxWarp prst="textPlain">
              <a:avLst/>
            </a:prstTxWarp>
          </a:bodyPr>
          <a:lstStyle/>
          <a:p>
            <a:pPr lvl="0" algn="ctr"/>
            <a:r>
              <a:rPr lang="en-IN" b="1" dirty="0">
                <a:ln w="19050" cap="flat" cmpd="sng">
                  <a:solidFill>
                    <a:schemeClr val="dk1"/>
                  </a:solidFill>
                  <a:prstDash val="solid"/>
                  <a:round/>
                  <a:headEnd type="none" w="sm" len="sm"/>
                  <a:tailEnd type="none" w="sm" len="sm"/>
                </a:ln>
                <a:solidFill>
                  <a:schemeClr val="lt1"/>
                </a:solidFill>
                <a:latin typeface="Viga"/>
              </a:rPr>
              <a:t>Analysis</a:t>
            </a:r>
            <a:endParaRPr b="1" i="0" dirty="0">
              <a:ln w="19050" cap="flat" cmpd="sng">
                <a:solidFill>
                  <a:schemeClr val="dk1"/>
                </a:solidFill>
                <a:prstDash val="solid"/>
                <a:round/>
                <a:headEnd type="none" w="sm" len="sm"/>
                <a:tailEnd type="none" w="sm" len="sm"/>
              </a:ln>
              <a:solidFill>
                <a:schemeClr val="lt1"/>
              </a:solidFill>
              <a:latin typeface="Viga"/>
            </a:endParaRPr>
          </a:p>
        </p:txBody>
      </p:sp>
      <p:grpSp>
        <p:nvGrpSpPr>
          <p:cNvPr id="341" name="Google Shape;341;p36"/>
          <p:cNvGrpSpPr/>
          <p:nvPr/>
        </p:nvGrpSpPr>
        <p:grpSpPr>
          <a:xfrm>
            <a:off x="5320419" y="1472198"/>
            <a:ext cx="2914835" cy="2862228"/>
            <a:chOff x="4894800" y="1353709"/>
            <a:chExt cx="3155950" cy="3098991"/>
          </a:xfrm>
        </p:grpSpPr>
        <p:sp>
          <p:nvSpPr>
            <p:cNvPr id="342" name="Google Shape;342;p36"/>
            <p:cNvSpPr/>
            <p:nvPr/>
          </p:nvSpPr>
          <p:spPr>
            <a:xfrm>
              <a:off x="4894800" y="1672800"/>
              <a:ext cx="2186400" cy="218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6"/>
            <p:cNvSpPr/>
            <p:nvPr/>
          </p:nvSpPr>
          <p:spPr>
            <a:xfrm>
              <a:off x="6946750" y="3348700"/>
              <a:ext cx="1104000" cy="11040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4" name="Google Shape;344;p36"/>
            <p:cNvGrpSpPr/>
            <p:nvPr/>
          </p:nvGrpSpPr>
          <p:grpSpPr>
            <a:xfrm flipH="1">
              <a:off x="5123400" y="1353709"/>
              <a:ext cx="2615923" cy="2866834"/>
              <a:chOff x="2407750" y="1025050"/>
              <a:chExt cx="3616150" cy="3963000"/>
            </a:xfrm>
          </p:grpSpPr>
          <p:sp>
            <p:nvSpPr>
              <p:cNvPr id="345" name="Google Shape;345;p36"/>
              <p:cNvSpPr/>
              <p:nvPr/>
            </p:nvSpPr>
            <p:spPr>
              <a:xfrm>
                <a:off x="2460025" y="1025050"/>
                <a:ext cx="2237925" cy="3846450"/>
              </a:xfrm>
              <a:custGeom>
                <a:avLst/>
                <a:gdLst/>
                <a:ahLst/>
                <a:cxnLst/>
                <a:rect l="l" t="t" r="r" b="b"/>
                <a:pathLst>
                  <a:path w="89517" h="153858" extrusionOk="0">
                    <a:moveTo>
                      <a:pt x="6415" y="1"/>
                    </a:moveTo>
                    <a:cubicBezTo>
                      <a:pt x="2854" y="1"/>
                      <a:pt x="1" y="2855"/>
                      <a:pt x="1" y="6415"/>
                    </a:cubicBezTo>
                    <a:lnTo>
                      <a:pt x="1" y="147443"/>
                    </a:lnTo>
                    <a:cubicBezTo>
                      <a:pt x="1" y="151003"/>
                      <a:pt x="2854" y="153857"/>
                      <a:pt x="6415" y="153857"/>
                    </a:cubicBezTo>
                    <a:lnTo>
                      <a:pt x="83103" y="153857"/>
                    </a:lnTo>
                    <a:cubicBezTo>
                      <a:pt x="86663" y="153857"/>
                      <a:pt x="89517" y="151003"/>
                      <a:pt x="89517" y="147443"/>
                    </a:cubicBezTo>
                    <a:lnTo>
                      <a:pt x="89517" y="6415"/>
                    </a:lnTo>
                    <a:cubicBezTo>
                      <a:pt x="89517" y="2855"/>
                      <a:pt x="86663" y="1"/>
                      <a:pt x="83103" y="1"/>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6"/>
              <p:cNvSpPr/>
              <p:nvPr/>
            </p:nvSpPr>
            <p:spPr>
              <a:xfrm>
                <a:off x="2565275" y="1195300"/>
                <a:ext cx="2051450" cy="3422600"/>
              </a:xfrm>
              <a:custGeom>
                <a:avLst/>
                <a:gdLst/>
                <a:ahLst/>
                <a:cxnLst/>
                <a:rect l="l" t="t" r="r" b="b"/>
                <a:pathLst>
                  <a:path w="82058" h="136904" extrusionOk="0">
                    <a:moveTo>
                      <a:pt x="6387" y="1"/>
                    </a:moveTo>
                    <a:cubicBezTo>
                      <a:pt x="2855" y="1"/>
                      <a:pt x="1" y="2854"/>
                      <a:pt x="1" y="6415"/>
                    </a:cubicBezTo>
                    <a:lnTo>
                      <a:pt x="1" y="130489"/>
                    </a:lnTo>
                    <a:cubicBezTo>
                      <a:pt x="1" y="134049"/>
                      <a:pt x="2855" y="136903"/>
                      <a:pt x="6387" y="136903"/>
                    </a:cubicBezTo>
                    <a:lnTo>
                      <a:pt x="75643" y="136903"/>
                    </a:lnTo>
                    <a:cubicBezTo>
                      <a:pt x="79203" y="136903"/>
                      <a:pt x="82057" y="134049"/>
                      <a:pt x="82057" y="130489"/>
                    </a:cubicBezTo>
                    <a:lnTo>
                      <a:pt x="82057" y="6415"/>
                    </a:lnTo>
                    <a:cubicBezTo>
                      <a:pt x="82057" y="2854"/>
                      <a:pt x="79203" y="1"/>
                      <a:pt x="75643" y="1"/>
                    </a:cubicBezTo>
                    <a:close/>
                  </a:path>
                </a:pathLst>
              </a:custGeom>
              <a:solidFill>
                <a:srgbClr val="BB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6"/>
              <p:cNvSpPr/>
              <p:nvPr/>
            </p:nvSpPr>
            <p:spPr>
              <a:xfrm>
                <a:off x="2564575" y="2230200"/>
                <a:ext cx="2052150" cy="2387700"/>
              </a:xfrm>
              <a:custGeom>
                <a:avLst/>
                <a:gdLst/>
                <a:ahLst/>
                <a:cxnLst/>
                <a:rect l="l" t="t" r="r" b="b"/>
                <a:pathLst>
                  <a:path w="82086" h="95508" extrusionOk="0">
                    <a:moveTo>
                      <a:pt x="0" y="0"/>
                    </a:moveTo>
                    <a:lnTo>
                      <a:pt x="0" y="90732"/>
                    </a:lnTo>
                    <a:cubicBezTo>
                      <a:pt x="29" y="93360"/>
                      <a:pt x="2148" y="95507"/>
                      <a:pt x="4804" y="95507"/>
                    </a:cubicBezTo>
                    <a:lnTo>
                      <a:pt x="77310" y="95507"/>
                    </a:lnTo>
                    <a:cubicBezTo>
                      <a:pt x="79938" y="95507"/>
                      <a:pt x="82057" y="93360"/>
                      <a:pt x="82085" y="90732"/>
                    </a:cubicBezTo>
                    <a:lnTo>
                      <a:pt x="82085" y="73863"/>
                    </a:lnTo>
                    <a:cubicBezTo>
                      <a:pt x="79169" y="74835"/>
                      <a:pt x="76138" y="75474"/>
                      <a:pt x="73102" y="75474"/>
                    </a:cubicBezTo>
                    <a:cubicBezTo>
                      <a:pt x="71372" y="75474"/>
                      <a:pt x="69641" y="75267"/>
                      <a:pt x="67929" y="74795"/>
                    </a:cubicBezTo>
                    <a:cubicBezTo>
                      <a:pt x="61656" y="73071"/>
                      <a:pt x="57587" y="68070"/>
                      <a:pt x="55327" y="62221"/>
                    </a:cubicBezTo>
                    <a:cubicBezTo>
                      <a:pt x="53292" y="56909"/>
                      <a:pt x="53038" y="51144"/>
                      <a:pt x="51286" y="45776"/>
                    </a:cubicBezTo>
                    <a:cubicBezTo>
                      <a:pt x="51212" y="45529"/>
                      <a:pt x="50664" y="44185"/>
                      <a:pt x="50695" y="44185"/>
                    </a:cubicBezTo>
                    <a:cubicBezTo>
                      <a:pt x="50700" y="44185"/>
                      <a:pt x="50717" y="44213"/>
                      <a:pt x="50749" y="44278"/>
                    </a:cubicBezTo>
                    <a:cubicBezTo>
                      <a:pt x="50466" y="43713"/>
                      <a:pt x="50212" y="43176"/>
                      <a:pt x="49873" y="42639"/>
                    </a:cubicBezTo>
                    <a:cubicBezTo>
                      <a:pt x="49732" y="42385"/>
                      <a:pt x="49562" y="42131"/>
                      <a:pt x="49393" y="41876"/>
                    </a:cubicBezTo>
                    <a:lnTo>
                      <a:pt x="49336" y="41792"/>
                    </a:lnTo>
                    <a:cubicBezTo>
                      <a:pt x="48912" y="41311"/>
                      <a:pt x="48460" y="40859"/>
                      <a:pt x="47980" y="40379"/>
                    </a:cubicBezTo>
                    <a:lnTo>
                      <a:pt x="47867" y="40266"/>
                    </a:lnTo>
                    <a:lnTo>
                      <a:pt x="47782" y="40209"/>
                    </a:lnTo>
                    <a:cubicBezTo>
                      <a:pt x="47415" y="39983"/>
                      <a:pt x="47076" y="39757"/>
                      <a:pt x="46708" y="39559"/>
                    </a:cubicBezTo>
                    <a:cubicBezTo>
                      <a:pt x="46426" y="39390"/>
                      <a:pt x="46115" y="39248"/>
                      <a:pt x="45804" y="39107"/>
                    </a:cubicBezTo>
                    <a:lnTo>
                      <a:pt x="45804" y="39107"/>
                    </a:lnTo>
                    <a:cubicBezTo>
                      <a:pt x="45926" y="39162"/>
                      <a:pt x="46107" y="39203"/>
                      <a:pt x="46152" y="39203"/>
                    </a:cubicBezTo>
                    <a:cubicBezTo>
                      <a:pt x="46201" y="39203"/>
                      <a:pt x="46092" y="39155"/>
                      <a:pt x="45578" y="39022"/>
                    </a:cubicBezTo>
                    <a:cubicBezTo>
                      <a:pt x="44671" y="38801"/>
                      <a:pt x="43722" y="38680"/>
                      <a:pt x="42770" y="38680"/>
                    </a:cubicBezTo>
                    <a:cubicBezTo>
                      <a:pt x="42387" y="38680"/>
                      <a:pt x="42003" y="38699"/>
                      <a:pt x="41622" y="38740"/>
                    </a:cubicBezTo>
                    <a:cubicBezTo>
                      <a:pt x="38683" y="39107"/>
                      <a:pt x="34925" y="40661"/>
                      <a:pt x="31704" y="41537"/>
                    </a:cubicBezTo>
                    <a:cubicBezTo>
                      <a:pt x="29347" y="42160"/>
                      <a:pt x="26929" y="42553"/>
                      <a:pt x="24511" y="42553"/>
                    </a:cubicBezTo>
                    <a:cubicBezTo>
                      <a:pt x="22872" y="42553"/>
                      <a:pt x="21232" y="42372"/>
                      <a:pt x="19610" y="41961"/>
                    </a:cubicBezTo>
                    <a:cubicBezTo>
                      <a:pt x="12575" y="40181"/>
                      <a:pt x="9382" y="34388"/>
                      <a:pt x="8590" y="27635"/>
                    </a:cubicBezTo>
                    <a:cubicBezTo>
                      <a:pt x="8280" y="24922"/>
                      <a:pt x="8308" y="22182"/>
                      <a:pt x="8110" y="19469"/>
                    </a:cubicBezTo>
                    <a:cubicBezTo>
                      <a:pt x="8054" y="18734"/>
                      <a:pt x="7997" y="18028"/>
                      <a:pt x="7884" y="17293"/>
                    </a:cubicBezTo>
                    <a:cubicBezTo>
                      <a:pt x="7884" y="17237"/>
                      <a:pt x="7714" y="16191"/>
                      <a:pt x="7658" y="15937"/>
                    </a:cubicBezTo>
                    <a:cubicBezTo>
                      <a:pt x="7404" y="14524"/>
                      <a:pt x="7065" y="13111"/>
                      <a:pt x="6669" y="11755"/>
                    </a:cubicBezTo>
                    <a:cubicBezTo>
                      <a:pt x="6443" y="10936"/>
                      <a:pt x="6189" y="10144"/>
                      <a:pt x="5906" y="9353"/>
                    </a:cubicBezTo>
                    <a:cubicBezTo>
                      <a:pt x="5853" y="9168"/>
                      <a:pt x="5329" y="7866"/>
                      <a:pt x="5333" y="7866"/>
                    </a:cubicBezTo>
                    <a:lnTo>
                      <a:pt x="5333" y="7866"/>
                    </a:lnTo>
                    <a:cubicBezTo>
                      <a:pt x="5333" y="7866"/>
                      <a:pt x="5336" y="7871"/>
                      <a:pt x="5341" y="7884"/>
                    </a:cubicBezTo>
                    <a:cubicBezTo>
                      <a:pt x="4861" y="6754"/>
                      <a:pt x="4295" y="5680"/>
                      <a:pt x="3674" y="4634"/>
                    </a:cubicBezTo>
                    <a:cubicBezTo>
                      <a:pt x="3278" y="3956"/>
                      <a:pt x="2826" y="3306"/>
                      <a:pt x="2402" y="2628"/>
                    </a:cubicBezTo>
                    <a:lnTo>
                      <a:pt x="2289" y="2430"/>
                    </a:lnTo>
                    <a:cubicBezTo>
                      <a:pt x="2120" y="2261"/>
                      <a:pt x="1978" y="2063"/>
                      <a:pt x="1809" y="1865"/>
                    </a:cubicBezTo>
                    <a:cubicBezTo>
                      <a:pt x="1244" y="1215"/>
                      <a:pt x="650" y="594"/>
                      <a:pt x="0"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2407750" y="1461625"/>
                <a:ext cx="104575" cy="370175"/>
              </a:xfrm>
              <a:custGeom>
                <a:avLst/>
                <a:gdLst/>
                <a:ahLst/>
                <a:cxnLst/>
                <a:rect l="l" t="t" r="r" b="b"/>
                <a:pathLst>
                  <a:path w="4183" h="14807" extrusionOk="0">
                    <a:moveTo>
                      <a:pt x="2063" y="0"/>
                    </a:moveTo>
                    <a:cubicBezTo>
                      <a:pt x="905" y="0"/>
                      <a:pt x="1" y="904"/>
                      <a:pt x="1" y="2063"/>
                    </a:cubicBezTo>
                    <a:lnTo>
                      <a:pt x="1" y="12744"/>
                    </a:lnTo>
                    <a:cubicBezTo>
                      <a:pt x="1" y="13902"/>
                      <a:pt x="905" y="14807"/>
                      <a:pt x="2063" y="14807"/>
                    </a:cubicBezTo>
                    <a:lnTo>
                      <a:pt x="2120" y="14807"/>
                    </a:lnTo>
                    <a:cubicBezTo>
                      <a:pt x="3278" y="14807"/>
                      <a:pt x="4183" y="13902"/>
                      <a:pt x="4183" y="12744"/>
                    </a:cubicBezTo>
                    <a:lnTo>
                      <a:pt x="4183" y="2063"/>
                    </a:lnTo>
                    <a:cubicBezTo>
                      <a:pt x="4183" y="904"/>
                      <a:pt x="3278" y="0"/>
                      <a:pt x="2120"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2407750" y="1880525"/>
                <a:ext cx="104575" cy="370175"/>
              </a:xfrm>
              <a:custGeom>
                <a:avLst/>
                <a:gdLst/>
                <a:ahLst/>
                <a:cxnLst/>
                <a:rect l="l" t="t" r="r" b="b"/>
                <a:pathLst>
                  <a:path w="4183" h="14807" extrusionOk="0">
                    <a:moveTo>
                      <a:pt x="2063" y="0"/>
                    </a:moveTo>
                    <a:cubicBezTo>
                      <a:pt x="905" y="0"/>
                      <a:pt x="1" y="905"/>
                      <a:pt x="1" y="2063"/>
                    </a:cubicBezTo>
                    <a:lnTo>
                      <a:pt x="1" y="12744"/>
                    </a:lnTo>
                    <a:cubicBezTo>
                      <a:pt x="1" y="13902"/>
                      <a:pt x="905" y="14807"/>
                      <a:pt x="2063" y="14807"/>
                    </a:cubicBezTo>
                    <a:lnTo>
                      <a:pt x="2120" y="14807"/>
                    </a:lnTo>
                    <a:cubicBezTo>
                      <a:pt x="3278" y="14807"/>
                      <a:pt x="4183" y="13902"/>
                      <a:pt x="4183" y="12744"/>
                    </a:cubicBezTo>
                    <a:lnTo>
                      <a:pt x="4183" y="2063"/>
                    </a:lnTo>
                    <a:cubicBezTo>
                      <a:pt x="4183" y="905"/>
                      <a:pt x="3278" y="0"/>
                      <a:pt x="2120"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3292875" y="4675075"/>
                <a:ext cx="584225" cy="130025"/>
              </a:xfrm>
              <a:custGeom>
                <a:avLst/>
                <a:gdLst/>
                <a:ahLst/>
                <a:cxnLst/>
                <a:rect l="l" t="t" r="r" b="b"/>
                <a:pathLst>
                  <a:path w="23369" h="5201" extrusionOk="0">
                    <a:moveTo>
                      <a:pt x="20769" y="397"/>
                    </a:moveTo>
                    <a:cubicBezTo>
                      <a:pt x="21984" y="397"/>
                      <a:pt x="22973" y="1385"/>
                      <a:pt x="22973" y="2601"/>
                    </a:cubicBezTo>
                    <a:cubicBezTo>
                      <a:pt x="22973" y="3816"/>
                      <a:pt x="21984" y="4776"/>
                      <a:pt x="20769" y="4776"/>
                    </a:cubicBezTo>
                    <a:lnTo>
                      <a:pt x="2572" y="4776"/>
                    </a:lnTo>
                    <a:cubicBezTo>
                      <a:pt x="1385" y="4776"/>
                      <a:pt x="396" y="3816"/>
                      <a:pt x="396" y="2601"/>
                    </a:cubicBezTo>
                    <a:cubicBezTo>
                      <a:pt x="396" y="1385"/>
                      <a:pt x="1385" y="397"/>
                      <a:pt x="2572" y="397"/>
                    </a:cubicBezTo>
                    <a:close/>
                    <a:moveTo>
                      <a:pt x="2572" y="1"/>
                    </a:moveTo>
                    <a:cubicBezTo>
                      <a:pt x="1159" y="1"/>
                      <a:pt x="1" y="1159"/>
                      <a:pt x="1" y="2601"/>
                    </a:cubicBezTo>
                    <a:cubicBezTo>
                      <a:pt x="1" y="4013"/>
                      <a:pt x="1159" y="5172"/>
                      <a:pt x="2572" y="5200"/>
                    </a:cubicBezTo>
                    <a:lnTo>
                      <a:pt x="20769" y="5200"/>
                    </a:lnTo>
                    <a:cubicBezTo>
                      <a:pt x="22210" y="5172"/>
                      <a:pt x="23369" y="4013"/>
                      <a:pt x="23369" y="2601"/>
                    </a:cubicBezTo>
                    <a:cubicBezTo>
                      <a:pt x="23369" y="1159"/>
                      <a:pt x="22210" y="1"/>
                      <a:pt x="20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3555675" y="1072450"/>
                <a:ext cx="82675" cy="70600"/>
              </a:xfrm>
              <a:custGeom>
                <a:avLst/>
                <a:gdLst/>
                <a:ahLst/>
                <a:cxnLst/>
                <a:rect l="l" t="t" r="r" b="b"/>
                <a:pathLst>
                  <a:path w="3307" h="2824" extrusionOk="0">
                    <a:moveTo>
                      <a:pt x="1859" y="449"/>
                    </a:moveTo>
                    <a:cubicBezTo>
                      <a:pt x="1870" y="449"/>
                      <a:pt x="1882" y="450"/>
                      <a:pt x="1893" y="450"/>
                    </a:cubicBezTo>
                    <a:cubicBezTo>
                      <a:pt x="2430" y="450"/>
                      <a:pt x="2882" y="874"/>
                      <a:pt x="2882" y="1439"/>
                    </a:cubicBezTo>
                    <a:cubicBezTo>
                      <a:pt x="2882" y="2034"/>
                      <a:pt x="2387" y="2434"/>
                      <a:pt x="1874" y="2434"/>
                    </a:cubicBezTo>
                    <a:cubicBezTo>
                      <a:pt x="1632" y="2434"/>
                      <a:pt x="1386" y="2345"/>
                      <a:pt x="1187" y="2145"/>
                    </a:cubicBezTo>
                    <a:cubicBezTo>
                      <a:pt x="573" y="1504"/>
                      <a:pt x="978" y="449"/>
                      <a:pt x="1859" y="449"/>
                    </a:cubicBezTo>
                    <a:close/>
                    <a:moveTo>
                      <a:pt x="1880" y="1"/>
                    </a:moveTo>
                    <a:cubicBezTo>
                      <a:pt x="1536" y="1"/>
                      <a:pt x="1186" y="131"/>
                      <a:pt x="904" y="422"/>
                    </a:cubicBezTo>
                    <a:cubicBezTo>
                      <a:pt x="0" y="1298"/>
                      <a:pt x="622" y="2824"/>
                      <a:pt x="1893" y="2824"/>
                    </a:cubicBezTo>
                    <a:cubicBezTo>
                      <a:pt x="2656" y="2824"/>
                      <a:pt x="3278" y="2202"/>
                      <a:pt x="3306" y="1439"/>
                    </a:cubicBezTo>
                    <a:cubicBezTo>
                      <a:pt x="3306" y="577"/>
                      <a:pt x="2605" y="1"/>
                      <a:pt x="1880" y="1"/>
                    </a:cubicBezTo>
                    <a:close/>
                  </a:path>
                </a:pathLst>
              </a:custGeom>
              <a:solidFill>
                <a:srgbClr val="001E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2455075" y="1461625"/>
                <a:ext cx="9925" cy="789775"/>
              </a:xfrm>
              <a:custGeom>
                <a:avLst/>
                <a:gdLst/>
                <a:ahLst/>
                <a:cxnLst/>
                <a:rect l="l" t="t" r="r" b="b"/>
                <a:pathLst>
                  <a:path w="397" h="31591" extrusionOk="0">
                    <a:moveTo>
                      <a:pt x="1" y="0"/>
                    </a:moveTo>
                    <a:lnTo>
                      <a:pt x="1" y="31591"/>
                    </a:lnTo>
                    <a:lnTo>
                      <a:pt x="396" y="31591"/>
                    </a:lnTo>
                    <a:lnTo>
                      <a:pt x="396" y="0"/>
                    </a:ln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3066125" y="1426300"/>
                <a:ext cx="1088600" cy="1089300"/>
              </a:xfrm>
              <a:custGeom>
                <a:avLst/>
                <a:gdLst/>
                <a:ahLst/>
                <a:cxnLst/>
                <a:rect l="l" t="t" r="r" b="b"/>
                <a:pathLst>
                  <a:path w="43544" h="43572" extrusionOk="0">
                    <a:moveTo>
                      <a:pt x="21786" y="0"/>
                    </a:moveTo>
                    <a:cubicBezTo>
                      <a:pt x="9749" y="0"/>
                      <a:pt x="1" y="9749"/>
                      <a:pt x="1" y="21786"/>
                    </a:cubicBezTo>
                    <a:cubicBezTo>
                      <a:pt x="1" y="33795"/>
                      <a:pt x="9749" y="43572"/>
                      <a:pt x="21786" y="43572"/>
                    </a:cubicBezTo>
                    <a:cubicBezTo>
                      <a:pt x="33795" y="43572"/>
                      <a:pt x="43544" y="33795"/>
                      <a:pt x="43544" y="21786"/>
                    </a:cubicBezTo>
                    <a:cubicBezTo>
                      <a:pt x="43544" y="9749"/>
                      <a:pt x="33795" y="0"/>
                      <a:pt x="217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3249400" y="1874050"/>
                <a:ext cx="722075" cy="379475"/>
              </a:xfrm>
              <a:custGeom>
                <a:avLst/>
                <a:gdLst/>
                <a:ahLst/>
                <a:cxnLst/>
                <a:rect l="l" t="t" r="r" b="b"/>
                <a:pathLst>
                  <a:path w="28883" h="15179" extrusionOk="0">
                    <a:moveTo>
                      <a:pt x="3993" y="1680"/>
                    </a:moveTo>
                    <a:cubicBezTo>
                      <a:pt x="4199" y="1680"/>
                      <a:pt x="4404" y="1801"/>
                      <a:pt x="4452" y="2068"/>
                    </a:cubicBezTo>
                    <a:lnTo>
                      <a:pt x="6628" y="12890"/>
                    </a:lnTo>
                    <a:cubicBezTo>
                      <a:pt x="6685" y="13173"/>
                      <a:pt x="6515" y="13427"/>
                      <a:pt x="6233" y="13483"/>
                    </a:cubicBezTo>
                    <a:lnTo>
                      <a:pt x="6148" y="13483"/>
                    </a:lnTo>
                    <a:cubicBezTo>
                      <a:pt x="5922" y="13483"/>
                      <a:pt x="5724" y="13314"/>
                      <a:pt x="5667" y="13088"/>
                    </a:cubicBezTo>
                    <a:lnTo>
                      <a:pt x="3520" y="2266"/>
                    </a:lnTo>
                    <a:cubicBezTo>
                      <a:pt x="3439" y="1894"/>
                      <a:pt x="3718" y="1680"/>
                      <a:pt x="3993" y="1680"/>
                    </a:cubicBezTo>
                    <a:close/>
                    <a:moveTo>
                      <a:pt x="7564" y="1681"/>
                    </a:moveTo>
                    <a:cubicBezTo>
                      <a:pt x="7791" y="1681"/>
                      <a:pt x="8016" y="1820"/>
                      <a:pt x="8041" y="2124"/>
                    </a:cubicBezTo>
                    <a:lnTo>
                      <a:pt x="9510" y="12975"/>
                    </a:lnTo>
                    <a:cubicBezTo>
                      <a:pt x="9539" y="13229"/>
                      <a:pt x="9341" y="13483"/>
                      <a:pt x="9086" y="13512"/>
                    </a:cubicBezTo>
                    <a:lnTo>
                      <a:pt x="9030" y="13512"/>
                    </a:lnTo>
                    <a:cubicBezTo>
                      <a:pt x="8776" y="13512"/>
                      <a:pt x="8578" y="13342"/>
                      <a:pt x="8550" y="13116"/>
                    </a:cubicBezTo>
                    <a:lnTo>
                      <a:pt x="7080" y="2266"/>
                    </a:lnTo>
                    <a:cubicBezTo>
                      <a:pt x="7002" y="1891"/>
                      <a:pt x="7285" y="1681"/>
                      <a:pt x="7564" y="1681"/>
                    </a:cubicBezTo>
                    <a:close/>
                    <a:moveTo>
                      <a:pt x="11130" y="1745"/>
                    </a:moveTo>
                    <a:cubicBezTo>
                      <a:pt x="11360" y="1745"/>
                      <a:pt x="11588" y="1887"/>
                      <a:pt x="11601" y="2181"/>
                    </a:cubicBezTo>
                    <a:lnTo>
                      <a:pt x="12392" y="13031"/>
                    </a:lnTo>
                    <a:cubicBezTo>
                      <a:pt x="12421" y="13314"/>
                      <a:pt x="12195" y="13540"/>
                      <a:pt x="11940" y="13568"/>
                    </a:cubicBezTo>
                    <a:lnTo>
                      <a:pt x="11912" y="13568"/>
                    </a:lnTo>
                    <a:cubicBezTo>
                      <a:pt x="11658" y="13540"/>
                      <a:pt x="11432" y="13370"/>
                      <a:pt x="11404" y="13116"/>
                    </a:cubicBezTo>
                    <a:lnTo>
                      <a:pt x="10641" y="2266"/>
                    </a:lnTo>
                    <a:cubicBezTo>
                      <a:pt x="10611" y="1923"/>
                      <a:pt x="10872" y="1745"/>
                      <a:pt x="11130" y="1745"/>
                    </a:cubicBezTo>
                    <a:close/>
                    <a:moveTo>
                      <a:pt x="14681" y="1757"/>
                    </a:moveTo>
                    <a:cubicBezTo>
                      <a:pt x="14964" y="1757"/>
                      <a:pt x="15162" y="1983"/>
                      <a:pt x="15162" y="2237"/>
                    </a:cubicBezTo>
                    <a:lnTo>
                      <a:pt x="15275" y="13088"/>
                    </a:lnTo>
                    <a:cubicBezTo>
                      <a:pt x="15275" y="13370"/>
                      <a:pt x="15049" y="13596"/>
                      <a:pt x="14794" y="13596"/>
                    </a:cubicBezTo>
                    <a:cubicBezTo>
                      <a:pt x="14512" y="13596"/>
                      <a:pt x="14286" y="13370"/>
                      <a:pt x="14286" y="13116"/>
                    </a:cubicBezTo>
                    <a:lnTo>
                      <a:pt x="14201" y="2266"/>
                    </a:lnTo>
                    <a:cubicBezTo>
                      <a:pt x="14201" y="1983"/>
                      <a:pt x="14427" y="1757"/>
                      <a:pt x="14681" y="1757"/>
                    </a:cubicBezTo>
                    <a:close/>
                    <a:moveTo>
                      <a:pt x="18252" y="1802"/>
                    </a:moveTo>
                    <a:cubicBezTo>
                      <a:pt x="18508" y="1802"/>
                      <a:pt x="18765" y="1973"/>
                      <a:pt x="18750" y="2294"/>
                    </a:cubicBezTo>
                    <a:lnTo>
                      <a:pt x="18129" y="13173"/>
                    </a:lnTo>
                    <a:cubicBezTo>
                      <a:pt x="18129" y="13427"/>
                      <a:pt x="17902" y="13625"/>
                      <a:pt x="17648" y="13625"/>
                    </a:cubicBezTo>
                    <a:lnTo>
                      <a:pt x="17620" y="13625"/>
                    </a:lnTo>
                    <a:cubicBezTo>
                      <a:pt x="17366" y="13596"/>
                      <a:pt x="17168" y="13370"/>
                      <a:pt x="17168" y="13116"/>
                    </a:cubicBezTo>
                    <a:lnTo>
                      <a:pt x="17761" y="2266"/>
                    </a:lnTo>
                    <a:cubicBezTo>
                      <a:pt x="17775" y="1951"/>
                      <a:pt x="18013" y="1802"/>
                      <a:pt x="18252" y="1802"/>
                    </a:cubicBezTo>
                    <a:close/>
                    <a:moveTo>
                      <a:pt x="21811" y="1812"/>
                    </a:moveTo>
                    <a:cubicBezTo>
                      <a:pt x="22080" y="1812"/>
                      <a:pt x="22357" y="2009"/>
                      <a:pt x="22310" y="2350"/>
                    </a:cubicBezTo>
                    <a:lnTo>
                      <a:pt x="21011" y="13229"/>
                    </a:lnTo>
                    <a:cubicBezTo>
                      <a:pt x="20982" y="13455"/>
                      <a:pt x="20785" y="13653"/>
                      <a:pt x="20530" y="13653"/>
                    </a:cubicBezTo>
                    <a:lnTo>
                      <a:pt x="20474" y="13653"/>
                    </a:lnTo>
                    <a:cubicBezTo>
                      <a:pt x="20191" y="13625"/>
                      <a:pt x="20022" y="13370"/>
                      <a:pt x="20050" y="13116"/>
                    </a:cubicBezTo>
                    <a:lnTo>
                      <a:pt x="21350" y="2237"/>
                    </a:lnTo>
                    <a:cubicBezTo>
                      <a:pt x="21375" y="1944"/>
                      <a:pt x="21590" y="1812"/>
                      <a:pt x="21811" y="1812"/>
                    </a:cubicBezTo>
                    <a:close/>
                    <a:moveTo>
                      <a:pt x="25378" y="1847"/>
                    </a:moveTo>
                    <a:cubicBezTo>
                      <a:pt x="25654" y="1847"/>
                      <a:pt x="25935" y="2054"/>
                      <a:pt x="25871" y="2407"/>
                    </a:cubicBezTo>
                    <a:lnTo>
                      <a:pt x="23865" y="13286"/>
                    </a:lnTo>
                    <a:cubicBezTo>
                      <a:pt x="23836" y="13512"/>
                      <a:pt x="23639" y="13681"/>
                      <a:pt x="23412" y="13681"/>
                    </a:cubicBezTo>
                    <a:lnTo>
                      <a:pt x="23299" y="13681"/>
                    </a:lnTo>
                    <a:cubicBezTo>
                      <a:pt x="23045" y="13625"/>
                      <a:pt x="22876" y="13370"/>
                      <a:pt x="22932" y="13116"/>
                    </a:cubicBezTo>
                    <a:lnTo>
                      <a:pt x="24910" y="2237"/>
                    </a:lnTo>
                    <a:cubicBezTo>
                      <a:pt x="24959" y="1968"/>
                      <a:pt x="25167" y="1847"/>
                      <a:pt x="25378" y="1847"/>
                    </a:cubicBezTo>
                    <a:close/>
                    <a:moveTo>
                      <a:pt x="26929" y="1"/>
                    </a:moveTo>
                    <a:cubicBezTo>
                      <a:pt x="26887" y="1"/>
                      <a:pt x="26845" y="2"/>
                      <a:pt x="26803" y="5"/>
                    </a:cubicBezTo>
                    <a:lnTo>
                      <a:pt x="2051" y="5"/>
                    </a:lnTo>
                    <a:cubicBezTo>
                      <a:pt x="2009" y="2"/>
                      <a:pt x="1969" y="1"/>
                      <a:pt x="1928" y="1"/>
                    </a:cubicBezTo>
                    <a:cubicBezTo>
                      <a:pt x="805" y="1"/>
                      <a:pt x="1" y="1118"/>
                      <a:pt x="355" y="2209"/>
                    </a:cubicBezTo>
                    <a:lnTo>
                      <a:pt x="3633" y="13935"/>
                    </a:lnTo>
                    <a:cubicBezTo>
                      <a:pt x="3831" y="14642"/>
                      <a:pt x="4735" y="15179"/>
                      <a:pt x="5639" y="15179"/>
                    </a:cubicBezTo>
                    <a:lnTo>
                      <a:pt x="23667" y="15179"/>
                    </a:lnTo>
                    <a:cubicBezTo>
                      <a:pt x="24571" y="15179"/>
                      <a:pt x="25475" y="14614"/>
                      <a:pt x="25645" y="13935"/>
                    </a:cubicBezTo>
                    <a:lnTo>
                      <a:pt x="28555" y="2209"/>
                    </a:lnTo>
                    <a:cubicBezTo>
                      <a:pt x="28882" y="1092"/>
                      <a:pt x="28053" y="1"/>
                      <a:pt x="2692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3256150" y="1688375"/>
                <a:ext cx="700775" cy="221125"/>
              </a:xfrm>
              <a:custGeom>
                <a:avLst/>
                <a:gdLst/>
                <a:ahLst/>
                <a:cxnLst/>
                <a:rect l="l" t="t" r="r" b="b"/>
                <a:pathLst>
                  <a:path w="28031" h="8845" extrusionOk="0">
                    <a:moveTo>
                      <a:pt x="2741" y="1"/>
                    </a:moveTo>
                    <a:lnTo>
                      <a:pt x="0" y="8195"/>
                    </a:lnTo>
                    <a:lnTo>
                      <a:pt x="537" y="8364"/>
                    </a:lnTo>
                    <a:lnTo>
                      <a:pt x="3137" y="537"/>
                    </a:lnTo>
                    <a:lnTo>
                      <a:pt x="25233" y="707"/>
                    </a:lnTo>
                    <a:lnTo>
                      <a:pt x="27494" y="8845"/>
                    </a:lnTo>
                    <a:lnTo>
                      <a:pt x="28031" y="8704"/>
                    </a:lnTo>
                    <a:lnTo>
                      <a:pt x="25657" y="170"/>
                    </a:lnTo>
                    <a:lnTo>
                      <a:pt x="27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4028950" y="1290825"/>
                <a:ext cx="1050025" cy="955475"/>
              </a:xfrm>
              <a:custGeom>
                <a:avLst/>
                <a:gdLst/>
                <a:ahLst/>
                <a:cxnLst/>
                <a:rect l="l" t="t" r="r" b="b"/>
                <a:pathLst>
                  <a:path w="42001" h="38219" extrusionOk="0">
                    <a:moveTo>
                      <a:pt x="23906" y="0"/>
                    </a:moveTo>
                    <a:cubicBezTo>
                      <a:pt x="23592" y="0"/>
                      <a:pt x="23272" y="7"/>
                      <a:pt x="22945" y="22"/>
                    </a:cubicBezTo>
                    <a:cubicBezTo>
                      <a:pt x="22945" y="22"/>
                      <a:pt x="22919" y="22"/>
                      <a:pt x="22869" y="22"/>
                    </a:cubicBezTo>
                    <a:cubicBezTo>
                      <a:pt x="21920" y="22"/>
                      <a:pt x="12373" y="302"/>
                      <a:pt x="11219" y="11551"/>
                    </a:cubicBezTo>
                    <a:cubicBezTo>
                      <a:pt x="10456" y="12568"/>
                      <a:pt x="9297" y="13275"/>
                      <a:pt x="8026" y="13444"/>
                    </a:cubicBezTo>
                    <a:cubicBezTo>
                      <a:pt x="5878" y="13727"/>
                      <a:pt x="1" y="18643"/>
                      <a:pt x="2375" y="23871"/>
                    </a:cubicBezTo>
                    <a:cubicBezTo>
                      <a:pt x="4450" y="28498"/>
                      <a:pt x="5796" y="28764"/>
                      <a:pt x="6077" y="28764"/>
                    </a:cubicBezTo>
                    <a:cubicBezTo>
                      <a:pt x="6114" y="28764"/>
                      <a:pt x="6133" y="28759"/>
                      <a:pt x="6133" y="28759"/>
                    </a:cubicBezTo>
                    <a:lnTo>
                      <a:pt x="6133" y="28759"/>
                    </a:lnTo>
                    <a:cubicBezTo>
                      <a:pt x="6132" y="28759"/>
                      <a:pt x="4479" y="29741"/>
                      <a:pt x="3566" y="29741"/>
                    </a:cubicBezTo>
                    <a:cubicBezTo>
                      <a:pt x="3309" y="29741"/>
                      <a:pt x="3111" y="29664"/>
                      <a:pt x="3024" y="29466"/>
                    </a:cubicBezTo>
                    <a:cubicBezTo>
                      <a:pt x="3005" y="29420"/>
                      <a:pt x="2984" y="29398"/>
                      <a:pt x="2964" y="29398"/>
                    </a:cubicBezTo>
                    <a:cubicBezTo>
                      <a:pt x="2575" y="29398"/>
                      <a:pt x="2332" y="37274"/>
                      <a:pt x="14844" y="37274"/>
                    </a:cubicBezTo>
                    <a:cubicBezTo>
                      <a:pt x="15091" y="37274"/>
                      <a:pt x="15342" y="37271"/>
                      <a:pt x="15599" y="37264"/>
                    </a:cubicBezTo>
                    <a:cubicBezTo>
                      <a:pt x="15599" y="37264"/>
                      <a:pt x="19173" y="38218"/>
                      <a:pt x="23483" y="38218"/>
                    </a:cubicBezTo>
                    <a:cubicBezTo>
                      <a:pt x="30127" y="38218"/>
                      <a:pt x="38517" y="35952"/>
                      <a:pt x="38260" y="24436"/>
                    </a:cubicBezTo>
                    <a:cubicBezTo>
                      <a:pt x="38260" y="24408"/>
                      <a:pt x="42000" y="0"/>
                      <a:pt x="2390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4346150" y="1316800"/>
                <a:ext cx="712550" cy="721425"/>
              </a:xfrm>
              <a:custGeom>
                <a:avLst/>
                <a:gdLst/>
                <a:ahLst/>
                <a:cxnLst/>
                <a:rect l="l" t="t" r="r" b="b"/>
                <a:pathLst>
                  <a:path w="28502" h="28857" extrusionOk="0">
                    <a:moveTo>
                      <a:pt x="13491" y="1"/>
                    </a:moveTo>
                    <a:cubicBezTo>
                      <a:pt x="12328" y="1"/>
                      <a:pt x="11557" y="142"/>
                      <a:pt x="11557" y="142"/>
                    </a:cubicBezTo>
                    <a:cubicBezTo>
                      <a:pt x="0" y="735"/>
                      <a:pt x="3250" y="14892"/>
                      <a:pt x="3250" y="14892"/>
                    </a:cubicBezTo>
                    <a:cubicBezTo>
                      <a:pt x="6224" y="28287"/>
                      <a:pt x="14949" y="28855"/>
                      <a:pt x="16407" y="28855"/>
                    </a:cubicBezTo>
                    <a:cubicBezTo>
                      <a:pt x="16542" y="28855"/>
                      <a:pt x="16615" y="28850"/>
                      <a:pt x="16615" y="28850"/>
                    </a:cubicBezTo>
                    <a:cubicBezTo>
                      <a:pt x="16727" y="28854"/>
                      <a:pt x="16837" y="28856"/>
                      <a:pt x="16946" y="28856"/>
                    </a:cubicBezTo>
                    <a:cubicBezTo>
                      <a:pt x="28501" y="28856"/>
                      <a:pt x="23538" y="6810"/>
                      <a:pt x="23538" y="6810"/>
                    </a:cubicBezTo>
                    <a:cubicBezTo>
                      <a:pt x="21608" y="859"/>
                      <a:pt x="16358" y="1"/>
                      <a:pt x="13491" y="1"/>
                    </a:cubicBezTo>
                    <a:close/>
                  </a:path>
                </a:pathLst>
              </a:custGeom>
              <a:solidFill>
                <a:srgbClr val="FFB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4508625" y="1824875"/>
                <a:ext cx="303075" cy="411475"/>
              </a:xfrm>
              <a:custGeom>
                <a:avLst/>
                <a:gdLst/>
                <a:ahLst/>
                <a:cxnLst/>
                <a:rect l="l" t="t" r="r" b="b"/>
                <a:pathLst>
                  <a:path w="12123" h="16459" extrusionOk="0">
                    <a:moveTo>
                      <a:pt x="3795" y="1"/>
                    </a:moveTo>
                    <a:cubicBezTo>
                      <a:pt x="2034" y="1"/>
                      <a:pt x="494" y="599"/>
                      <a:pt x="0" y="2481"/>
                    </a:cubicBezTo>
                    <a:lnTo>
                      <a:pt x="706" y="12625"/>
                    </a:lnTo>
                    <a:cubicBezTo>
                      <a:pt x="706" y="12625"/>
                      <a:pt x="3776" y="16458"/>
                      <a:pt x="7444" y="16458"/>
                    </a:cubicBezTo>
                    <a:cubicBezTo>
                      <a:pt x="8959" y="16458"/>
                      <a:pt x="10577" y="15804"/>
                      <a:pt x="12122" y="13953"/>
                    </a:cubicBezTo>
                    <a:lnTo>
                      <a:pt x="10624" y="1831"/>
                    </a:lnTo>
                    <a:cubicBezTo>
                      <a:pt x="10624" y="1831"/>
                      <a:pt x="6873" y="1"/>
                      <a:pt x="3795" y="1"/>
                    </a:cubicBezTo>
                    <a:close/>
                  </a:path>
                </a:pathLst>
              </a:custGeom>
              <a:solidFill>
                <a:srgbClr val="FFB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4512150" y="1927850"/>
                <a:ext cx="298125" cy="237375"/>
              </a:xfrm>
              <a:custGeom>
                <a:avLst/>
                <a:gdLst/>
                <a:ahLst/>
                <a:cxnLst/>
                <a:rect l="l" t="t" r="r" b="b"/>
                <a:pathLst>
                  <a:path w="11925" h="9495" extrusionOk="0">
                    <a:moveTo>
                      <a:pt x="0" y="0"/>
                    </a:moveTo>
                    <a:lnTo>
                      <a:pt x="0" y="0"/>
                    </a:lnTo>
                    <a:cubicBezTo>
                      <a:pt x="1781" y="2431"/>
                      <a:pt x="3589" y="4861"/>
                      <a:pt x="5736" y="6584"/>
                    </a:cubicBezTo>
                    <a:cubicBezTo>
                      <a:pt x="7573" y="8054"/>
                      <a:pt x="9749" y="8760"/>
                      <a:pt x="11925" y="9495"/>
                    </a:cubicBezTo>
                    <a:lnTo>
                      <a:pt x="11275" y="4182"/>
                    </a:lnTo>
                    <a:cubicBezTo>
                      <a:pt x="10747" y="4258"/>
                      <a:pt x="10217" y="4295"/>
                      <a:pt x="9689" y="4295"/>
                    </a:cubicBezTo>
                    <a:cubicBezTo>
                      <a:pt x="8238" y="4295"/>
                      <a:pt x="6800" y="4015"/>
                      <a:pt x="5454" y="3476"/>
                    </a:cubicBezTo>
                    <a:cubicBezTo>
                      <a:pt x="3419" y="2685"/>
                      <a:pt x="1583" y="1498"/>
                      <a:pt x="0" y="0"/>
                    </a:cubicBezTo>
                    <a:close/>
                  </a:path>
                </a:pathLst>
              </a:custGeom>
              <a:solidFill>
                <a:srgbClr val="FF8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a:off x="4287200" y="1669375"/>
                <a:ext cx="208025" cy="205050"/>
              </a:xfrm>
              <a:custGeom>
                <a:avLst/>
                <a:gdLst/>
                <a:ahLst/>
                <a:cxnLst/>
                <a:rect l="l" t="t" r="r" b="b"/>
                <a:pathLst>
                  <a:path w="8321" h="8202" extrusionOk="0">
                    <a:moveTo>
                      <a:pt x="3184" y="1"/>
                    </a:moveTo>
                    <a:cubicBezTo>
                      <a:pt x="2629" y="1"/>
                      <a:pt x="2046" y="147"/>
                      <a:pt x="1510" y="563"/>
                    </a:cubicBezTo>
                    <a:cubicBezTo>
                      <a:pt x="1" y="1761"/>
                      <a:pt x="1173" y="8202"/>
                      <a:pt x="5614" y="8202"/>
                    </a:cubicBezTo>
                    <a:cubicBezTo>
                      <a:pt x="6410" y="8202"/>
                      <a:pt x="7311" y="7995"/>
                      <a:pt x="8320" y="7514"/>
                    </a:cubicBezTo>
                    <a:lnTo>
                      <a:pt x="5608" y="789"/>
                    </a:lnTo>
                    <a:cubicBezTo>
                      <a:pt x="5608" y="789"/>
                      <a:pt x="4474" y="1"/>
                      <a:pt x="3184" y="1"/>
                    </a:cubicBezTo>
                    <a:close/>
                  </a:path>
                </a:pathLst>
              </a:custGeom>
              <a:solidFill>
                <a:srgbClr val="FFB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4372975" y="1732175"/>
                <a:ext cx="64325" cy="81250"/>
              </a:xfrm>
              <a:custGeom>
                <a:avLst/>
                <a:gdLst/>
                <a:ahLst/>
                <a:cxnLst/>
                <a:rect l="l" t="t" r="r" b="b"/>
                <a:pathLst>
                  <a:path w="2573" h="3250" fill="none" extrusionOk="0">
                    <a:moveTo>
                      <a:pt x="1" y="0"/>
                    </a:moveTo>
                    <a:cubicBezTo>
                      <a:pt x="1" y="0"/>
                      <a:pt x="2064" y="622"/>
                      <a:pt x="2572" y="3250"/>
                    </a:cubicBezTo>
                  </a:path>
                </a:pathLst>
              </a:custGeom>
              <a:noFill/>
              <a:ln w="9175" cap="flat" cmpd="sng">
                <a:solidFill>
                  <a:srgbClr val="000000"/>
                </a:solidFill>
                <a:prstDash val="solid"/>
                <a:miter lim="2825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4369450" y="1752650"/>
                <a:ext cx="53000" cy="30400"/>
              </a:xfrm>
              <a:custGeom>
                <a:avLst/>
                <a:gdLst/>
                <a:ahLst/>
                <a:cxnLst/>
                <a:rect l="l" t="t" r="r" b="b"/>
                <a:pathLst>
                  <a:path w="2120" h="1216" fill="none" extrusionOk="0">
                    <a:moveTo>
                      <a:pt x="1" y="1075"/>
                    </a:moveTo>
                    <a:cubicBezTo>
                      <a:pt x="1" y="1075"/>
                      <a:pt x="1498" y="1"/>
                      <a:pt x="2120" y="1216"/>
                    </a:cubicBezTo>
                  </a:path>
                </a:pathLst>
              </a:custGeom>
              <a:noFill/>
              <a:ln w="9175" cap="flat" cmpd="sng">
                <a:solidFill>
                  <a:srgbClr val="000000"/>
                </a:solidFill>
                <a:prstDash val="solid"/>
                <a:miter lim="2825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4856875" y="1592300"/>
                <a:ext cx="100325" cy="54425"/>
              </a:xfrm>
              <a:custGeom>
                <a:avLst/>
                <a:gdLst/>
                <a:ahLst/>
                <a:cxnLst/>
                <a:rect l="l" t="t" r="r" b="b"/>
                <a:pathLst>
                  <a:path w="4013" h="2177" extrusionOk="0">
                    <a:moveTo>
                      <a:pt x="85" y="1"/>
                    </a:moveTo>
                    <a:lnTo>
                      <a:pt x="0" y="1159"/>
                    </a:lnTo>
                    <a:lnTo>
                      <a:pt x="3928" y="2176"/>
                    </a:lnTo>
                    <a:lnTo>
                      <a:pt x="4013" y="990"/>
                    </a:lnTo>
                    <a:lnTo>
                      <a:pt x="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4621650" y="1691900"/>
                <a:ext cx="71350" cy="62900"/>
              </a:xfrm>
              <a:custGeom>
                <a:avLst/>
                <a:gdLst/>
                <a:ahLst/>
                <a:cxnLst/>
                <a:rect l="l" t="t" r="r" b="b"/>
                <a:pathLst>
                  <a:path w="2854" h="2516" fill="none" extrusionOk="0">
                    <a:moveTo>
                      <a:pt x="0" y="707"/>
                    </a:moveTo>
                    <a:cubicBezTo>
                      <a:pt x="0" y="707"/>
                      <a:pt x="2204" y="2516"/>
                      <a:pt x="2854" y="1"/>
                    </a:cubicBezTo>
                  </a:path>
                </a:pathLst>
              </a:custGeom>
              <a:noFill/>
              <a:ln w="9175" cap="flat" cmpd="sng">
                <a:solidFill>
                  <a:srgbClr val="000000"/>
                </a:solidFill>
                <a:prstDash val="solid"/>
                <a:miter lim="2825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a:off x="4863225" y="1692625"/>
                <a:ext cx="77025" cy="43800"/>
              </a:xfrm>
              <a:custGeom>
                <a:avLst/>
                <a:gdLst/>
                <a:ahLst/>
                <a:cxnLst/>
                <a:rect l="l" t="t" r="r" b="b"/>
                <a:pathLst>
                  <a:path w="3081" h="1752" fill="none" extrusionOk="0">
                    <a:moveTo>
                      <a:pt x="1" y="0"/>
                    </a:moveTo>
                    <a:cubicBezTo>
                      <a:pt x="1" y="0"/>
                      <a:pt x="1753" y="1752"/>
                      <a:pt x="3081" y="0"/>
                    </a:cubicBezTo>
                  </a:path>
                </a:pathLst>
              </a:custGeom>
              <a:noFill/>
              <a:ln w="9175" cap="flat" cmpd="sng">
                <a:solidFill>
                  <a:srgbClr val="000000"/>
                </a:solidFill>
                <a:prstDash val="solid"/>
                <a:miter lim="2825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4808850" y="1696150"/>
                <a:ext cx="41700" cy="103875"/>
              </a:xfrm>
              <a:custGeom>
                <a:avLst/>
                <a:gdLst/>
                <a:ahLst/>
                <a:cxnLst/>
                <a:rect l="l" t="t" r="r" b="b"/>
                <a:pathLst>
                  <a:path w="1668" h="4155" fill="none" extrusionOk="0">
                    <a:moveTo>
                      <a:pt x="989" y="0"/>
                    </a:moveTo>
                    <a:lnTo>
                      <a:pt x="1667" y="3589"/>
                    </a:lnTo>
                    <a:lnTo>
                      <a:pt x="0" y="4154"/>
                    </a:lnTo>
                  </a:path>
                </a:pathLst>
              </a:custGeom>
              <a:noFill/>
              <a:ln w="9175" cap="flat" cmpd="sng">
                <a:solidFill>
                  <a:srgbClr val="000000"/>
                </a:solidFill>
                <a:prstDash val="solid"/>
                <a:miter lim="2825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4739600" y="1852275"/>
                <a:ext cx="130025" cy="55825"/>
              </a:xfrm>
              <a:custGeom>
                <a:avLst/>
                <a:gdLst/>
                <a:ahLst/>
                <a:cxnLst/>
                <a:rect l="l" t="t" r="r" b="b"/>
                <a:pathLst>
                  <a:path w="5201" h="2233" fill="none" extrusionOk="0">
                    <a:moveTo>
                      <a:pt x="1" y="85"/>
                    </a:moveTo>
                    <a:cubicBezTo>
                      <a:pt x="1" y="85"/>
                      <a:pt x="3844" y="2232"/>
                      <a:pt x="5200" y="0"/>
                    </a:cubicBezTo>
                  </a:path>
                </a:pathLst>
              </a:custGeom>
              <a:noFill/>
              <a:ln w="9175" cap="flat" cmpd="sng">
                <a:solidFill>
                  <a:srgbClr val="000000"/>
                </a:solidFill>
                <a:prstDash val="solid"/>
                <a:miter lim="2825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a:off x="4351125" y="1293275"/>
                <a:ext cx="661900" cy="517950"/>
              </a:xfrm>
              <a:custGeom>
                <a:avLst/>
                <a:gdLst/>
                <a:ahLst/>
                <a:cxnLst/>
                <a:rect l="l" t="t" r="r" b="b"/>
                <a:pathLst>
                  <a:path w="26476" h="20718" extrusionOk="0">
                    <a:moveTo>
                      <a:pt x="12746" y="1"/>
                    </a:moveTo>
                    <a:cubicBezTo>
                      <a:pt x="10626" y="1"/>
                      <a:pt x="1" y="689"/>
                      <a:pt x="1299" y="14561"/>
                    </a:cubicBezTo>
                    <a:lnTo>
                      <a:pt x="1101" y="15155"/>
                    </a:lnTo>
                    <a:cubicBezTo>
                      <a:pt x="1101" y="15155"/>
                      <a:pt x="3842" y="17669"/>
                      <a:pt x="4859" y="20636"/>
                    </a:cubicBezTo>
                    <a:cubicBezTo>
                      <a:pt x="4859" y="20636"/>
                      <a:pt x="5027" y="20717"/>
                      <a:pt x="5232" y="20717"/>
                    </a:cubicBezTo>
                    <a:cubicBezTo>
                      <a:pt x="5636" y="20717"/>
                      <a:pt x="6185" y="20407"/>
                      <a:pt x="5904" y="18574"/>
                    </a:cubicBezTo>
                    <a:cubicBezTo>
                      <a:pt x="5481" y="15805"/>
                      <a:pt x="5142" y="12583"/>
                      <a:pt x="6413" y="11736"/>
                    </a:cubicBezTo>
                    <a:cubicBezTo>
                      <a:pt x="7637" y="10937"/>
                      <a:pt x="14426" y="9663"/>
                      <a:pt x="16628" y="6047"/>
                    </a:cubicBezTo>
                    <a:lnTo>
                      <a:pt x="16628" y="6047"/>
                    </a:lnTo>
                    <a:cubicBezTo>
                      <a:pt x="16044" y="7189"/>
                      <a:pt x="14920" y="9343"/>
                      <a:pt x="14692" y="9447"/>
                    </a:cubicBezTo>
                    <a:cubicBezTo>
                      <a:pt x="14638" y="9472"/>
                      <a:pt x="14749" y="9489"/>
                      <a:pt x="14979" y="9489"/>
                    </a:cubicBezTo>
                    <a:cubicBezTo>
                      <a:pt x="16059" y="9489"/>
                      <a:pt x="19762" y="9096"/>
                      <a:pt x="21276" y="7186"/>
                    </a:cubicBezTo>
                    <a:cubicBezTo>
                      <a:pt x="21276" y="7186"/>
                      <a:pt x="22011" y="11679"/>
                      <a:pt x="23678" y="11792"/>
                    </a:cubicBezTo>
                    <a:lnTo>
                      <a:pt x="24610" y="11877"/>
                    </a:lnTo>
                    <a:cubicBezTo>
                      <a:pt x="24610" y="11877"/>
                      <a:pt x="26475" y="1139"/>
                      <a:pt x="13110" y="9"/>
                    </a:cubicBezTo>
                    <a:cubicBezTo>
                      <a:pt x="13110" y="9"/>
                      <a:pt x="12980" y="1"/>
                      <a:pt x="1274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a:off x="4447875" y="4359525"/>
                <a:ext cx="213350" cy="490250"/>
              </a:xfrm>
              <a:custGeom>
                <a:avLst/>
                <a:gdLst/>
                <a:ahLst/>
                <a:cxnLst/>
                <a:rect l="l" t="t" r="r" b="b"/>
                <a:pathLst>
                  <a:path w="8534" h="19610" extrusionOk="0">
                    <a:moveTo>
                      <a:pt x="3433" y="1"/>
                    </a:moveTo>
                    <a:cubicBezTo>
                      <a:pt x="2146" y="1"/>
                      <a:pt x="991" y="687"/>
                      <a:pt x="509" y="2818"/>
                    </a:cubicBezTo>
                    <a:lnTo>
                      <a:pt x="0" y="19009"/>
                    </a:lnTo>
                    <a:cubicBezTo>
                      <a:pt x="0" y="19009"/>
                      <a:pt x="1519" y="19609"/>
                      <a:pt x="2816" y="19609"/>
                    </a:cubicBezTo>
                    <a:cubicBezTo>
                      <a:pt x="3529" y="19609"/>
                      <a:pt x="4174" y="19428"/>
                      <a:pt x="4465" y="18868"/>
                    </a:cubicBezTo>
                    <a:cubicBezTo>
                      <a:pt x="5312" y="17285"/>
                      <a:pt x="8533" y="2253"/>
                      <a:pt x="8533" y="2253"/>
                    </a:cubicBezTo>
                    <a:cubicBezTo>
                      <a:pt x="8533" y="2253"/>
                      <a:pt x="5765" y="1"/>
                      <a:pt x="3433" y="1"/>
                    </a:cubicBezTo>
                    <a:close/>
                  </a:path>
                </a:pathLst>
              </a:custGeom>
              <a:solidFill>
                <a:srgbClr val="FFB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3239900" y="3971650"/>
                <a:ext cx="460950" cy="343125"/>
              </a:xfrm>
              <a:custGeom>
                <a:avLst/>
                <a:gdLst/>
                <a:ahLst/>
                <a:cxnLst/>
                <a:rect l="l" t="t" r="r" b="b"/>
                <a:pathLst>
                  <a:path w="18438" h="13725" extrusionOk="0">
                    <a:moveTo>
                      <a:pt x="14868" y="0"/>
                    </a:moveTo>
                    <a:cubicBezTo>
                      <a:pt x="14303" y="0"/>
                      <a:pt x="13647" y="160"/>
                      <a:pt x="12886" y="531"/>
                    </a:cubicBezTo>
                    <a:lnTo>
                      <a:pt x="1" y="10308"/>
                    </a:lnTo>
                    <a:cubicBezTo>
                      <a:pt x="1" y="10308"/>
                      <a:pt x="1079" y="13724"/>
                      <a:pt x="2698" y="13724"/>
                    </a:cubicBezTo>
                    <a:cubicBezTo>
                      <a:pt x="2777" y="13724"/>
                      <a:pt x="2858" y="13716"/>
                      <a:pt x="2939" y="13699"/>
                    </a:cubicBezTo>
                    <a:cubicBezTo>
                      <a:pt x="4663" y="13360"/>
                      <a:pt x="18396" y="6380"/>
                      <a:pt x="18396" y="6380"/>
                    </a:cubicBezTo>
                    <a:cubicBezTo>
                      <a:pt x="18396" y="6380"/>
                      <a:pt x="18438" y="0"/>
                      <a:pt x="14868" y="0"/>
                    </a:cubicBezTo>
                    <a:close/>
                  </a:path>
                </a:pathLst>
              </a:custGeom>
              <a:solidFill>
                <a:srgbClr val="FFB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455625" y="4359525"/>
                <a:ext cx="204900" cy="217550"/>
              </a:xfrm>
              <a:custGeom>
                <a:avLst/>
                <a:gdLst/>
                <a:ahLst/>
                <a:cxnLst/>
                <a:rect l="l" t="t" r="r" b="b"/>
                <a:pathLst>
                  <a:path w="8196" h="8702" extrusionOk="0">
                    <a:moveTo>
                      <a:pt x="3107" y="1"/>
                    </a:moveTo>
                    <a:cubicBezTo>
                      <a:pt x="1820" y="1"/>
                      <a:pt x="663" y="687"/>
                      <a:pt x="170" y="2818"/>
                    </a:cubicBezTo>
                    <a:lnTo>
                      <a:pt x="1" y="8187"/>
                    </a:lnTo>
                    <a:cubicBezTo>
                      <a:pt x="1782" y="8525"/>
                      <a:pt x="3581" y="8701"/>
                      <a:pt x="5399" y="8701"/>
                    </a:cubicBezTo>
                    <a:cubicBezTo>
                      <a:pt x="5859" y="8701"/>
                      <a:pt x="6320" y="8690"/>
                      <a:pt x="6782" y="8667"/>
                    </a:cubicBezTo>
                    <a:cubicBezTo>
                      <a:pt x="7574" y="5220"/>
                      <a:pt x="8195" y="2253"/>
                      <a:pt x="8195" y="2253"/>
                    </a:cubicBezTo>
                    <a:cubicBezTo>
                      <a:pt x="8195" y="2253"/>
                      <a:pt x="5439" y="1"/>
                      <a:pt x="3107" y="1"/>
                    </a:cubicBezTo>
                    <a:close/>
                  </a:path>
                </a:pathLst>
              </a:custGeom>
              <a:solidFill>
                <a:srgbClr val="FF8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3432750" y="3971675"/>
                <a:ext cx="267575" cy="251325"/>
              </a:xfrm>
              <a:custGeom>
                <a:avLst/>
                <a:gdLst/>
                <a:ahLst/>
                <a:cxnLst/>
                <a:rect l="l" t="t" r="r" b="b"/>
                <a:pathLst>
                  <a:path w="10703" h="10053" extrusionOk="0">
                    <a:moveTo>
                      <a:pt x="7141" y="1"/>
                    </a:moveTo>
                    <a:cubicBezTo>
                      <a:pt x="6578" y="1"/>
                      <a:pt x="5927" y="160"/>
                      <a:pt x="5172" y="530"/>
                    </a:cubicBezTo>
                    <a:lnTo>
                      <a:pt x="1" y="4458"/>
                    </a:lnTo>
                    <a:cubicBezTo>
                      <a:pt x="1103" y="6323"/>
                      <a:pt x="2205" y="8188"/>
                      <a:pt x="3363" y="10053"/>
                    </a:cubicBezTo>
                    <a:cubicBezTo>
                      <a:pt x="7093" y="8216"/>
                      <a:pt x="10682" y="6408"/>
                      <a:pt x="10682" y="6408"/>
                    </a:cubicBezTo>
                    <a:cubicBezTo>
                      <a:pt x="10682" y="6408"/>
                      <a:pt x="10703" y="1"/>
                      <a:pt x="7141" y="1"/>
                    </a:cubicBezTo>
                    <a:close/>
                  </a:path>
                </a:pathLst>
              </a:custGeom>
              <a:solidFill>
                <a:srgbClr val="FF8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4382175" y="4736550"/>
                <a:ext cx="537600" cy="251500"/>
              </a:xfrm>
              <a:custGeom>
                <a:avLst/>
                <a:gdLst/>
                <a:ahLst/>
                <a:cxnLst/>
                <a:rect l="l" t="t" r="r" b="b"/>
                <a:pathLst>
                  <a:path w="21504" h="10060" extrusionOk="0">
                    <a:moveTo>
                      <a:pt x="9946" y="0"/>
                    </a:moveTo>
                    <a:lnTo>
                      <a:pt x="8279" y="113"/>
                    </a:lnTo>
                    <a:lnTo>
                      <a:pt x="7064" y="3787"/>
                    </a:lnTo>
                    <a:lnTo>
                      <a:pt x="2232" y="2487"/>
                    </a:lnTo>
                    <a:cubicBezTo>
                      <a:pt x="2232" y="2487"/>
                      <a:pt x="0" y="4436"/>
                      <a:pt x="1074" y="8731"/>
                    </a:cubicBezTo>
                    <a:lnTo>
                      <a:pt x="18847" y="10060"/>
                    </a:lnTo>
                    <a:cubicBezTo>
                      <a:pt x="18847" y="10060"/>
                      <a:pt x="21503" y="5793"/>
                      <a:pt x="18847" y="3956"/>
                    </a:cubicBezTo>
                    <a:cubicBezTo>
                      <a:pt x="18098" y="3444"/>
                      <a:pt x="17341" y="3259"/>
                      <a:pt x="16637" y="3259"/>
                    </a:cubicBezTo>
                    <a:cubicBezTo>
                      <a:pt x="14820" y="3259"/>
                      <a:pt x="13365" y="4493"/>
                      <a:pt x="13365" y="4493"/>
                    </a:cubicBezTo>
                    <a:lnTo>
                      <a:pt x="9720" y="2798"/>
                    </a:lnTo>
                    <a:lnTo>
                      <a:pt x="99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3121925" y="4199050"/>
                <a:ext cx="379375" cy="442850"/>
              </a:xfrm>
              <a:custGeom>
                <a:avLst/>
                <a:gdLst/>
                <a:ahLst/>
                <a:cxnLst/>
                <a:rect l="l" t="t" r="r" b="b"/>
                <a:pathLst>
                  <a:path w="15175" h="17714" extrusionOk="0">
                    <a:moveTo>
                      <a:pt x="5223" y="0"/>
                    </a:moveTo>
                    <a:cubicBezTo>
                      <a:pt x="4330" y="0"/>
                      <a:pt x="2089" y="308"/>
                      <a:pt x="1" y="3077"/>
                    </a:cubicBezTo>
                    <a:lnTo>
                      <a:pt x="10173" y="17714"/>
                    </a:lnTo>
                    <a:cubicBezTo>
                      <a:pt x="10173" y="17714"/>
                      <a:pt x="15174" y="17092"/>
                      <a:pt x="14920" y="13843"/>
                    </a:cubicBezTo>
                    <a:cubicBezTo>
                      <a:pt x="14638" y="10593"/>
                      <a:pt x="11077" y="9943"/>
                      <a:pt x="11077" y="9943"/>
                    </a:cubicBezTo>
                    <a:lnTo>
                      <a:pt x="10088" y="6072"/>
                    </a:lnTo>
                    <a:lnTo>
                      <a:pt x="12405" y="4462"/>
                    </a:lnTo>
                    <a:lnTo>
                      <a:pt x="11275" y="3247"/>
                    </a:lnTo>
                    <a:lnTo>
                      <a:pt x="7658" y="4631"/>
                    </a:lnTo>
                    <a:lnTo>
                      <a:pt x="5624" y="25"/>
                    </a:lnTo>
                    <a:cubicBezTo>
                      <a:pt x="5624" y="25"/>
                      <a:pt x="5479" y="0"/>
                      <a:pt x="522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a:off x="3141000" y="4248550"/>
                <a:ext cx="267750" cy="386300"/>
              </a:xfrm>
              <a:custGeom>
                <a:avLst/>
                <a:gdLst/>
                <a:ahLst/>
                <a:cxnLst/>
                <a:rect l="l" t="t" r="r" b="b"/>
                <a:pathLst>
                  <a:path w="10710" h="15452" extrusionOk="0">
                    <a:moveTo>
                      <a:pt x="240" y="0"/>
                    </a:moveTo>
                    <a:cubicBezTo>
                      <a:pt x="195" y="0"/>
                      <a:pt x="149" y="16"/>
                      <a:pt x="114" y="52"/>
                    </a:cubicBezTo>
                    <a:cubicBezTo>
                      <a:pt x="29" y="108"/>
                      <a:pt x="1" y="221"/>
                      <a:pt x="57" y="334"/>
                    </a:cubicBezTo>
                    <a:lnTo>
                      <a:pt x="10314" y="15367"/>
                    </a:lnTo>
                    <a:cubicBezTo>
                      <a:pt x="10343" y="15423"/>
                      <a:pt x="10399" y="15451"/>
                      <a:pt x="10456" y="15451"/>
                    </a:cubicBezTo>
                    <a:cubicBezTo>
                      <a:pt x="10512" y="15451"/>
                      <a:pt x="10540" y="15451"/>
                      <a:pt x="10597" y="15423"/>
                    </a:cubicBezTo>
                    <a:cubicBezTo>
                      <a:pt x="10682" y="15367"/>
                      <a:pt x="10710" y="15225"/>
                      <a:pt x="10625" y="15140"/>
                    </a:cubicBezTo>
                    <a:lnTo>
                      <a:pt x="396" y="80"/>
                    </a:lnTo>
                    <a:cubicBezTo>
                      <a:pt x="363" y="31"/>
                      <a:pt x="302" y="0"/>
                      <a:pt x="24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4620925" y="4814675"/>
                <a:ext cx="47600" cy="44100"/>
              </a:xfrm>
              <a:custGeom>
                <a:avLst/>
                <a:gdLst/>
                <a:ahLst/>
                <a:cxnLst/>
                <a:rect l="l" t="t" r="r" b="b"/>
                <a:pathLst>
                  <a:path w="1904" h="1764" extrusionOk="0">
                    <a:moveTo>
                      <a:pt x="1619" y="1"/>
                    </a:moveTo>
                    <a:cubicBezTo>
                      <a:pt x="1570" y="1"/>
                      <a:pt x="1518" y="21"/>
                      <a:pt x="1470" y="68"/>
                    </a:cubicBezTo>
                    <a:lnTo>
                      <a:pt x="86" y="1425"/>
                    </a:lnTo>
                    <a:cubicBezTo>
                      <a:pt x="1" y="1509"/>
                      <a:pt x="1" y="1622"/>
                      <a:pt x="86" y="1707"/>
                    </a:cubicBezTo>
                    <a:cubicBezTo>
                      <a:pt x="114" y="1735"/>
                      <a:pt x="170" y="1764"/>
                      <a:pt x="227" y="1764"/>
                    </a:cubicBezTo>
                    <a:cubicBezTo>
                      <a:pt x="283" y="1764"/>
                      <a:pt x="340" y="1735"/>
                      <a:pt x="368" y="1707"/>
                    </a:cubicBezTo>
                    <a:lnTo>
                      <a:pt x="1753" y="351"/>
                    </a:lnTo>
                    <a:cubicBezTo>
                      <a:pt x="1903" y="200"/>
                      <a:pt x="1776" y="1"/>
                      <a:pt x="161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p:cNvSpPr/>
              <p:nvPr/>
            </p:nvSpPr>
            <p:spPr>
              <a:xfrm>
                <a:off x="4660500" y="4830675"/>
                <a:ext cx="37450" cy="49300"/>
              </a:xfrm>
              <a:custGeom>
                <a:avLst/>
                <a:gdLst/>
                <a:ahLst/>
                <a:cxnLst/>
                <a:rect l="l" t="t" r="r" b="b"/>
                <a:pathLst>
                  <a:path w="1498" h="1972" extrusionOk="0">
                    <a:moveTo>
                      <a:pt x="1254" y="1"/>
                    </a:moveTo>
                    <a:cubicBezTo>
                      <a:pt x="1191" y="1"/>
                      <a:pt x="1136" y="38"/>
                      <a:pt x="1102" y="106"/>
                    </a:cubicBezTo>
                    <a:lnTo>
                      <a:pt x="57" y="1660"/>
                    </a:lnTo>
                    <a:cubicBezTo>
                      <a:pt x="0" y="1745"/>
                      <a:pt x="28" y="1887"/>
                      <a:pt x="113" y="1943"/>
                    </a:cubicBezTo>
                    <a:cubicBezTo>
                      <a:pt x="141" y="1971"/>
                      <a:pt x="198" y="1971"/>
                      <a:pt x="226" y="1971"/>
                    </a:cubicBezTo>
                    <a:cubicBezTo>
                      <a:pt x="283" y="1971"/>
                      <a:pt x="368" y="1943"/>
                      <a:pt x="396" y="1887"/>
                    </a:cubicBezTo>
                    <a:lnTo>
                      <a:pt x="1441" y="304"/>
                    </a:lnTo>
                    <a:cubicBezTo>
                      <a:pt x="1498" y="219"/>
                      <a:pt x="1470" y="106"/>
                      <a:pt x="1385" y="50"/>
                    </a:cubicBezTo>
                    <a:cubicBezTo>
                      <a:pt x="1340" y="16"/>
                      <a:pt x="1296" y="1"/>
                      <a:pt x="125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p:cNvSpPr/>
              <p:nvPr/>
            </p:nvSpPr>
            <p:spPr>
              <a:xfrm>
                <a:off x="3456075" y="2947900"/>
                <a:ext cx="1261650" cy="1302650"/>
              </a:xfrm>
              <a:custGeom>
                <a:avLst/>
                <a:gdLst/>
                <a:ahLst/>
                <a:cxnLst/>
                <a:rect l="l" t="t" r="r" b="b"/>
                <a:pathLst>
                  <a:path w="50466" h="52106" extrusionOk="0">
                    <a:moveTo>
                      <a:pt x="31760" y="1"/>
                    </a:moveTo>
                    <a:cubicBezTo>
                      <a:pt x="31760" y="1"/>
                      <a:pt x="16530" y="36791"/>
                      <a:pt x="0" y="39871"/>
                    </a:cubicBezTo>
                    <a:lnTo>
                      <a:pt x="9635" y="52106"/>
                    </a:lnTo>
                    <a:cubicBezTo>
                      <a:pt x="9635" y="52106"/>
                      <a:pt x="38853" y="39871"/>
                      <a:pt x="47866" y="15598"/>
                    </a:cubicBezTo>
                    <a:lnTo>
                      <a:pt x="50466" y="6669"/>
                    </a:lnTo>
                    <a:lnTo>
                      <a:pt x="31760" y="1"/>
                    </a:lnTo>
                    <a:close/>
                  </a:path>
                </a:pathLst>
              </a:custGeom>
              <a:solidFill>
                <a:srgbClr val="F5C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p:cNvSpPr/>
              <p:nvPr/>
            </p:nvSpPr>
            <p:spPr>
              <a:xfrm>
                <a:off x="4292450" y="3080000"/>
                <a:ext cx="607550" cy="1418500"/>
              </a:xfrm>
              <a:custGeom>
                <a:avLst/>
                <a:gdLst/>
                <a:ahLst/>
                <a:cxnLst/>
                <a:rect l="l" t="t" r="r" b="b"/>
                <a:pathLst>
                  <a:path w="24302" h="56740" extrusionOk="0">
                    <a:moveTo>
                      <a:pt x="24301" y="1"/>
                    </a:moveTo>
                    <a:lnTo>
                      <a:pt x="13225" y="622"/>
                    </a:lnTo>
                    <a:lnTo>
                      <a:pt x="3759" y="24386"/>
                    </a:lnTo>
                    <a:lnTo>
                      <a:pt x="1" y="55779"/>
                    </a:lnTo>
                    <a:lnTo>
                      <a:pt x="19130" y="56740"/>
                    </a:lnTo>
                    <a:lnTo>
                      <a:pt x="24301" y="1"/>
                    </a:lnTo>
                    <a:close/>
                  </a:path>
                </a:pathLst>
              </a:custGeom>
              <a:solidFill>
                <a:srgbClr val="F5C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6"/>
              <p:cNvSpPr/>
              <p:nvPr/>
            </p:nvSpPr>
            <p:spPr>
              <a:xfrm>
                <a:off x="4356725" y="3408675"/>
                <a:ext cx="353250" cy="391200"/>
              </a:xfrm>
              <a:custGeom>
                <a:avLst/>
                <a:gdLst/>
                <a:ahLst/>
                <a:cxnLst/>
                <a:rect l="l" t="t" r="r" b="b"/>
                <a:pathLst>
                  <a:path w="14130" h="15648" extrusionOk="0">
                    <a:moveTo>
                      <a:pt x="13886" y="0"/>
                    </a:moveTo>
                    <a:cubicBezTo>
                      <a:pt x="13823" y="0"/>
                      <a:pt x="13768" y="38"/>
                      <a:pt x="13734" y="106"/>
                    </a:cubicBezTo>
                    <a:cubicBezTo>
                      <a:pt x="10032" y="5983"/>
                      <a:pt x="227" y="15195"/>
                      <a:pt x="142" y="15280"/>
                    </a:cubicBezTo>
                    <a:cubicBezTo>
                      <a:pt x="1" y="15393"/>
                      <a:pt x="86" y="15619"/>
                      <a:pt x="255" y="15647"/>
                    </a:cubicBezTo>
                    <a:cubicBezTo>
                      <a:pt x="312" y="15647"/>
                      <a:pt x="368" y="15619"/>
                      <a:pt x="397" y="15562"/>
                    </a:cubicBezTo>
                    <a:cubicBezTo>
                      <a:pt x="510" y="15478"/>
                      <a:pt x="10315" y="6238"/>
                      <a:pt x="14073" y="304"/>
                    </a:cubicBezTo>
                    <a:cubicBezTo>
                      <a:pt x="14129" y="219"/>
                      <a:pt x="14101" y="106"/>
                      <a:pt x="14016" y="50"/>
                    </a:cubicBezTo>
                    <a:cubicBezTo>
                      <a:pt x="13972" y="16"/>
                      <a:pt x="13927" y="0"/>
                      <a:pt x="138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6"/>
              <p:cNvSpPr/>
              <p:nvPr/>
            </p:nvSpPr>
            <p:spPr>
              <a:xfrm>
                <a:off x="4492375" y="3846275"/>
                <a:ext cx="57225" cy="641075"/>
              </a:xfrm>
              <a:custGeom>
                <a:avLst/>
                <a:gdLst/>
                <a:ahLst/>
                <a:cxnLst/>
                <a:rect l="l" t="t" r="r" b="b"/>
                <a:pathLst>
                  <a:path w="2289" h="25643" extrusionOk="0">
                    <a:moveTo>
                      <a:pt x="2097" y="0"/>
                    </a:moveTo>
                    <a:cubicBezTo>
                      <a:pt x="2010" y="0"/>
                      <a:pt x="1920" y="57"/>
                      <a:pt x="1893" y="178"/>
                    </a:cubicBezTo>
                    <a:lnTo>
                      <a:pt x="0" y="25439"/>
                    </a:lnTo>
                    <a:cubicBezTo>
                      <a:pt x="0" y="25552"/>
                      <a:pt x="85" y="25637"/>
                      <a:pt x="170" y="25637"/>
                    </a:cubicBezTo>
                    <a:cubicBezTo>
                      <a:pt x="185" y="25640"/>
                      <a:pt x="199" y="25642"/>
                      <a:pt x="214" y="25642"/>
                    </a:cubicBezTo>
                    <a:cubicBezTo>
                      <a:pt x="311" y="25642"/>
                      <a:pt x="399" y="25565"/>
                      <a:pt x="424" y="25467"/>
                    </a:cubicBezTo>
                    <a:lnTo>
                      <a:pt x="2289" y="206"/>
                    </a:lnTo>
                    <a:cubicBezTo>
                      <a:pt x="2289" y="72"/>
                      <a:pt x="2195" y="0"/>
                      <a:pt x="20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6"/>
              <p:cNvSpPr/>
              <p:nvPr/>
            </p:nvSpPr>
            <p:spPr>
              <a:xfrm>
                <a:off x="3586050" y="3297500"/>
                <a:ext cx="808875" cy="818125"/>
              </a:xfrm>
              <a:custGeom>
                <a:avLst/>
                <a:gdLst/>
                <a:ahLst/>
                <a:cxnLst/>
                <a:rect l="l" t="t" r="r" b="b"/>
                <a:pathLst>
                  <a:path w="32355" h="32725" extrusionOk="0">
                    <a:moveTo>
                      <a:pt x="32081" y="1"/>
                    </a:moveTo>
                    <a:cubicBezTo>
                      <a:pt x="32037" y="1"/>
                      <a:pt x="31993" y="18"/>
                      <a:pt x="31958" y="60"/>
                    </a:cubicBezTo>
                    <a:cubicBezTo>
                      <a:pt x="31704" y="371"/>
                      <a:pt x="7234" y="31708"/>
                      <a:pt x="170" y="32329"/>
                    </a:cubicBezTo>
                    <a:cubicBezTo>
                      <a:pt x="85" y="32329"/>
                      <a:pt x="0" y="32442"/>
                      <a:pt x="0" y="32555"/>
                    </a:cubicBezTo>
                    <a:cubicBezTo>
                      <a:pt x="0" y="32640"/>
                      <a:pt x="85" y="32697"/>
                      <a:pt x="170" y="32725"/>
                    </a:cubicBezTo>
                    <a:lnTo>
                      <a:pt x="226" y="32725"/>
                    </a:lnTo>
                    <a:cubicBezTo>
                      <a:pt x="3278" y="32442"/>
                      <a:pt x="9579" y="26904"/>
                      <a:pt x="19017" y="16251"/>
                    </a:cubicBezTo>
                    <a:cubicBezTo>
                      <a:pt x="25996" y="8339"/>
                      <a:pt x="32213" y="399"/>
                      <a:pt x="32269" y="315"/>
                    </a:cubicBezTo>
                    <a:cubicBezTo>
                      <a:pt x="32354" y="166"/>
                      <a:pt x="32215" y="1"/>
                      <a:pt x="320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6"/>
              <p:cNvSpPr/>
              <p:nvPr/>
            </p:nvSpPr>
            <p:spPr>
              <a:xfrm>
                <a:off x="4697925" y="3143800"/>
                <a:ext cx="82675" cy="200425"/>
              </a:xfrm>
              <a:custGeom>
                <a:avLst/>
                <a:gdLst/>
                <a:ahLst/>
                <a:cxnLst/>
                <a:rect l="l" t="t" r="r" b="b"/>
                <a:pathLst>
                  <a:path w="3307" h="8017" extrusionOk="0">
                    <a:moveTo>
                      <a:pt x="2976" y="0"/>
                    </a:moveTo>
                    <a:cubicBezTo>
                      <a:pt x="2865" y="0"/>
                      <a:pt x="2753" y="84"/>
                      <a:pt x="2770" y="218"/>
                    </a:cubicBezTo>
                    <a:cubicBezTo>
                      <a:pt x="2855" y="614"/>
                      <a:pt x="2403" y="4852"/>
                      <a:pt x="2035" y="7593"/>
                    </a:cubicBezTo>
                    <a:lnTo>
                      <a:pt x="255" y="7282"/>
                    </a:lnTo>
                    <a:cubicBezTo>
                      <a:pt x="142" y="7282"/>
                      <a:pt x="57" y="7339"/>
                      <a:pt x="29" y="7452"/>
                    </a:cubicBezTo>
                    <a:cubicBezTo>
                      <a:pt x="1" y="7565"/>
                      <a:pt x="86" y="7649"/>
                      <a:pt x="199" y="7678"/>
                    </a:cubicBezTo>
                    <a:lnTo>
                      <a:pt x="2374" y="8017"/>
                    </a:lnTo>
                    <a:lnTo>
                      <a:pt x="2403" y="7847"/>
                    </a:lnTo>
                    <a:cubicBezTo>
                      <a:pt x="2572" y="6660"/>
                      <a:pt x="3307" y="698"/>
                      <a:pt x="3166" y="133"/>
                    </a:cubicBezTo>
                    <a:cubicBezTo>
                      <a:pt x="3131" y="41"/>
                      <a:pt x="3054" y="0"/>
                      <a:pt x="297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4097850" y="3064200"/>
                <a:ext cx="181900" cy="210800"/>
              </a:xfrm>
              <a:custGeom>
                <a:avLst/>
                <a:gdLst/>
                <a:ahLst/>
                <a:cxnLst/>
                <a:rect l="l" t="t" r="r" b="b"/>
                <a:pathLst>
                  <a:path w="7276" h="8432" extrusionOk="0">
                    <a:moveTo>
                      <a:pt x="4132" y="0"/>
                    </a:moveTo>
                    <a:cubicBezTo>
                      <a:pt x="3975" y="0"/>
                      <a:pt x="3848" y="200"/>
                      <a:pt x="3998" y="350"/>
                    </a:cubicBezTo>
                    <a:lnTo>
                      <a:pt x="6767" y="3148"/>
                    </a:lnTo>
                    <a:lnTo>
                      <a:pt x="5213" y="5465"/>
                    </a:lnTo>
                    <a:cubicBezTo>
                      <a:pt x="4083" y="7075"/>
                      <a:pt x="2925" y="7951"/>
                      <a:pt x="1879" y="8008"/>
                    </a:cubicBezTo>
                    <a:cubicBezTo>
                      <a:pt x="1845" y="8010"/>
                      <a:pt x="1812" y="8010"/>
                      <a:pt x="1778" y="8010"/>
                    </a:cubicBezTo>
                    <a:cubicBezTo>
                      <a:pt x="1275" y="8010"/>
                      <a:pt x="782" y="7813"/>
                      <a:pt x="438" y="7443"/>
                    </a:cubicBezTo>
                    <a:cubicBezTo>
                      <a:pt x="395" y="7392"/>
                      <a:pt x="342" y="7371"/>
                      <a:pt x="291" y="7371"/>
                    </a:cubicBezTo>
                    <a:cubicBezTo>
                      <a:pt x="141" y="7371"/>
                      <a:pt x="1" y="7550"/>
                      <a:pt x="127" y="7697"/>
                    </a:cubicBezTo>
                    <a:cubicBezTo>
                      <a:pt x="523" y="8121"/>
                      <a:pt x="1031" y="8375"/>
                      <a:pt x="1596" y="8403"/>
                    </a:cubicBezTo>
                    <a:cubicBezTo>
                      <a:pt x="1710" y="8432"/>
                      <a:pt x="1794" y="8432"/>
                      <a:pt x="1907" y="8432"/>
                    </a:cubicBezTo>
                    <a:cubicBezTo>
                      <a:pt x="3066" y="8375"/>
                      <a:pt x="4309" y="7471"/>
                      <a:pt x="5552" y="5719"/>
                    </a:cubicBezTo>
                    <a:lnTo>
                      <a:pt x="7276" y="3148"/>
                    </a:lnTo>
                    <a:lnTo>
                      <a:pt x="4281" y="68"/>
                    </a:lnTo>
                    <a:cubicBezTo>
                      <a:pt x="4233" y="20"/>
                      <a:pt x="4181" y="0"/>
                      <a:pt x="41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3530950" y="2663725"/>
                <a:ext cx="340500" cy="254625"/>
              </a:xfrm>
              <a:custGeom>
                <a:avLst/>
                <a:gdLst/>
                <a:ahLst/>
                <a:cxnLst/>
                <a:rect l="l" t="t" r="r" b="b"/>
                <a:pathLst>
                  <a:path w="13620" h="10185" extrusionOk="0">
                    <a:moveTo>
                      <a:pt x="9609" y="1"/>
                    </a:moveTo>
                    <a:cubicBezTo>
                      <a:pt x="9359" y="1"/>
                      <a:pt x="9112" y="64"/>
                      <a:pt x="8873" y="207"/>
                    </a:cubicBezTo>
                    <a:lnTo>
                      <a:pt x="5736" y="1987"/>
                    </a:lnTo>
                    <a:lnTo>
                      <a:pt x="1950" y="1902"/>
                    </a:lnTo>
                    <a:cubicBezTo>
                      <a:pt x="1950" y="1902"/>
                      <a:pt x="0" y="3569"/>
                      <a:pt x="452" y="5604"/>
                    </a:cubicBezTo>
                    <a:cubicBezTo>
                      <a:pt x="452" y="5604"/>
                      <a:pt x="3787" y="9446"/>
                      <a:pt x="5369" y="9559"/>
                    </a:cubicBezTo>
                    <a:cubicBezTo>
                      <a:pt x="5401" y="9562"/>
                      <a:pt x="5431" y="9563"/>
                      <a:pt x="5462" y="9563"/>
                    </a:cubicBezTo>
                    <a:cubicBezTo>
                      <a:pt x="6788" y="9563"/>
                      <a:pt x="6671" y="7459"/>
                      <a:pt x="7672" y="7459"/>
                    </a:cubicBezTo>
                    <a:cubicBezTo>
                      <a:pt x="7806" y="7459"/>
                      <a:pt x="7959" y="7497"/>
                      <a:pt x="8138" y="7581"/>
                    </a:cubicBezTo>
                    <a:cubicBezTo>
                      <a:pt x="9692" y="8288"/>
                      <a:pt x="8336" y="10181"/>
                      <a:pt x="8336" y="10181"/>
                    </a:cubicBezTo>
                    <a:cubicBezTo>
                      <a:pt x="8336" y="10181"/>
                      <a:pt x="8378" y="10185"/>
                      <a:pt x="8452" y="10185"/>
                    </a:cubicBezTo>
                    <a:cubicBezTo>
                      <a:pt x="8880" y="10185"/>
                      <a:pt x="10368" y="10061"/>
                      <a:pt x="10681" y="8373"/>
                    </a:cubicBezTo>
                    <a:cubicBezTo>
                      <a:pt x="11020" y="6395"/>
                      <a:pt x="10483" y="5547"/>
                      <a:pt x="10483" y="5547"/>
                    </a:cubicBezTo>
                    <a:lnTo>
                      <a:pt x="13620" y="3767"/>
                    </a:lnTo>
                    <a:cubicBezTo>
                      <a:pt x="13620" y="3767"/>
                      <a:pt x="11538" y="1"/>
                      <a:pt x="9609" y="1"/>
                    </a:cubicBezTo>
                    <a:close/>
                  </a:path>
                </a:pathLst>
              </a:custGeom>
              <a:solidFill>
                <a:srgbClr val="FFB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3731575" y="2664450"/>
                <a:ext cx="139875" cy="120300"/>
              </a:xfrm>
              <a:custGeom>
                <a:avLst/>
                <a:gdLst/>
                <a:ahLst/>
                <a:cxnLst/>
                <a:rect l="l" t="t" r="r" b="b"/>
                <a:pathLst>
                  <a:path w="5595" h="4812" extrusionOk="0">
                    <a:moveTo>
                      <a:pt x="1584" y="0"/>
                    </a:moveTo>
                    <a:cubicBezTo>
                      <a:pt x="1334" y="0"/>
                      <a:pt x="1087" y="63"/>
                      <a:pt x="848" y="206"/>
                    </a:cubicBezTo>
                    <a:lnTo>
                      <a:pt x="0" y="686"/>
                    </a:lnTo>
                    <a:cubicBezTo>
                      <a:pt x="933" y="1845"/>
                      <a:pt x="1950" y="2918"/>
                      <a:pt x="2967" y="4020"/>
                    </a:cubicBezTo>
                    <a:lnTo>
                      <a:pt x="3673" y="4812"/>
                    </a:lnTo>
                    <a:lnTo>
                      <a:pt x="5595" y="3766"/>
                    </a:lnTo>
                    <a:cubicBezTo>
                      <a:pt x="5595" y="3766"/>
                      <a:pt x="3513" y="0"/>
                      <a:pt x="1584" y="0"/>
                    </a:cubicBezTo>
                    <a:close/>
                  </a:path>
                </a:pathLst>
              </a:custGeom>
              <a:solidFill>
                <a:srgbClr val="FF8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3552125" y="2758725"/>
                <a:ext cx="34650" cy="67000"/>
              </a:xfrm>
              <a:custGeom>
                <a:avLst/>
                <a:gdLst/>
                <a:ahLst/>
                <a:cxnLst/>
                <a:rect l="l" t="t" r="r" b="b"/>
                <a:pathLst>
                  <a:path w="1386" h="2680" extrusionOk="0">
                    <a:moveTo>
                      <a:pt x="1147" y="0"/>
                    </a:moveTo>
                    <a:cubicBezTo>
                      <a:pt x="1084" y="0"/>
                      <a:pt x="1023" y="31"/>
                      <a:pt x="990" y="80"/>
                    </a:cubicBezTo>
                    <a:cubicBezTo>
                      <a:pt x="905" y="249"/>
                      <a:pt x="1" y="1634"/>
                      <a:pt x="142" y="2510"/>
                    </a:cubicBezTo>
                    <a:cubicBezTo>
                      <a:pt x="142" y="2595"/>
                      <a:pt x="227" y="2651"/>
                      <a:pt x="312" y="2679"/>
                    </a:cubicBezTo>
                    <a:lnTo>
                      <a:pt x="368" y="2651"/>
                    </a:lnTo>
                    <a:cubicBezTo>
                      <a:pt x="481" y="2651"/>
                      <a:pt x="538" y="2538"/>
                      <a:pt x="538" y="2425"/>
                    </a:cubicBezTo>
                    <a:cubicBezTo>
                      <a:pt x="425" y="1832"/>
                      <a:pt x="1075" y="702"/>
                      <a:pt x="1329" y="306"/>
                    </a:cubicBezTo>
                    <a:cubicBezTo>
                      <a:pt x="1385" y="221"/>
                      <a:pt x="1357" y="108"/>
                      <a:pt x="1272" y="52"/>
                    </a:cubicBezTo>
                    <a:cubicBezTo>
                      <a:pt x="1237" y="16"/>
                      <a:pt x="1192" y="0"/>
                      <a:pt x="1147" y="0"/>
                    </a:cubicBezTo>
                    <a:close/>
                  </a:path>
                </a:pathLst>
              </a:custGeom>
              <a:solidFill>
                <a:srgbClr val="FF8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3583925" y="2793025"/>
                <a:ext cx="39350" cy="68025"/>
              </a:xfrm>
              <a:custGeom>
                <a:avLst/>
                <a:gdLst/>
                <a:ahLst/>
                <a:cxnLst/>
                <a:rect l="l" t="t" r="r" b="b"/>
                <a:pathLst>
                  <a:path w="1574" h="2721" extrusionOk="0">
                    <a:moveTo>
                      <a:pt x="1306" y="0"/>
                    </a:moveTo>
                    <a:cubicBezTo>
                      <a:pt x="1256" y="0"/>
                      <a:pt x="1203" y="20"/>
                      <a:pt x="1159" y="64"/>
                    </a:cubicBezTo>
                    <a:cubicBezTo>
                      <a:pt x="1102" y="121"/>
                      <a:pt x="0" y="1590"/>
                      <a:pt x="142" y="2551"/>
                    </a:cubicBezTo>
                    <a:cubicBezTo>
                      <a:pt x="170" y="2636"/>
                      <a:pt x="227" y="2692"/>
                      <a:pt x="340" y="2720"/>
                    </a:cubicBezTo>
                    <a:cubicBezTo>
                      <a:pt x="340" y="2720"/>
                      <a:pt x="368" y="2720"/>
                      <a:pt x="368" y="2692"/>
                    </a:cubicBezTo>
                    <a:cubicBezTo>
                      <a:pt x="481" y="2692"/>
                      <a:pt x="566" y="2579"/>
                      <a:pt x="537" y="2466"/>
                    </a:cubicBezTo>
                    <a:cubicBezTo>
                      <a:pt x="453" y="1844"/>
                      <a:pt x="1187" y="686"/>
                      <a:pt x="1470" y="318"/>
                    </a:cubicBezTo>
                    <a:cubicBezTo>
                      <a:pt x="1574" y="152"/>
                      <a:pt x="1448" y="0"/>
                      <a:pt x="1306" y="0"/>
                    </a:cubicBezTo>
                    <a:close/>
                  </a:path>
                </a:pathLst>
              </a:custGeom>
              <a:solidFill>
                <a:srgbClr val="FF8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3624900" y="2830425"/>
                <a:ext cx="32175" cy="63825"/>
              </a:xfrm>
              <a:custGeom>
                <a:avLst/>
                <a:gdLst/>
                <a:ahLst/>
                <a:cxnLst/>
                <a:rect l="l" t="t" r="r" b="b"/>
                <a:pathLst>
                  <a:path w="1287" h="2553" extrusionOk="0">
                    <a:moveTo>
                      <a:pt x="1028" y="0"/>
                    </a:moveTo>
                    <a:cubicBezTo>
                      <a:pt x="974" y="0"/>
                      <a:pt x="918" y="28"/>
                      <a:pt x="876" y="94"/>
                    </a:cubicBezTo>
                    <a:cubicBezTo>
                      <a:pt x="848" y="122"/>
                      <a:pt x="0" y="1309"/>
                      <a:pt x="142" y="2355"/>
                    </a:cubicBezTo>
                    <a:cubicBezTo>
                      <a:pt x="142" y="2468"/>
                      <a:pt x="226" y="2524"/>
                      <a:pt x="311" y="2552"/>
                    </a:cubicBezTo>
                    <a:lnTo>
                      <a:pt x="368" y="2524"/>
                    </a:lnTo>
                    <a:cubicBezTo>
                      <a:pt x="452" y="2524"/>
                      <a:pt x="537" y="2411"/>
                      <a:pt x="537" y="2326"/>
                    </a:cubicBezTo>
                    <a:cubicBezTo>
                      <a:pt x="424" y="1394"/>
                      <a:pt x="1187" y="320"/>
                      <a:pt x="1187" y="320"/>
                    </a:cubicBezTo>
                    <a:cubicBezTo>
                      <a:pt x="1287" y="160"/>
                      <a:pt x="1161" y="0"/>
                      <a:pt x="1028" y="0"/>
                    </a:cubicBezTo>
                    <a:close/>
                  </a:path>
                </a:pathLst>
              </a:custGeom>
              <a:solidFill>
                <a:srgbClr val="FF8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3611475" y="3296875"/>
                <a:ext cx="315075" cy="616725"/>
              </a:xfrm>
              <a:custGeom>
                <a:avLst/>
                <a:gdLst/>
                <a:ahLst/>
                <a:cxnLst/>
                <a:rect l="l" t="t" r="r" b="b"/>
                <a:pathLst>
                  <a:path w="12603" h="24669" extrusionOk="0">
                    <a:moveTo>
                      <a:pt x="9156" y="1"/>
                    </a:moveTo>
                    <a:lnTo>
                      <a:pt x="0" y="23962"/>
                    </a:lnTo>
                    <a:lnTo>
                      <a:pt x="9551" y="24668"/>
                    </a:lnTo>
                    <a:lnTo>
                      <a:pt x="12603" y="905"/>
                    </a:lnTo>
                    <a:lnTo>
                      <a:pt x="9156" y="1"/>
                    </a:lnTo>
                    <a:close/>
                  </a:path>
                </a:pathLst>
              </a:custGeom>
              <a:solidFill>
                <a:srgbClr val="FF8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93750" y="2974050"/>
                <a:ext cx="946625" cy="921900"/>
              </a:xfrm>
              <a:custGeom>
                <a:avLst/>
                <a:gdLst/>
                <a:ahLst/>
                <a:cxnLst/>
                <a:rect l="l" t="t" r="r" b="b"/>
                <a:pathLst>
                  <a:path w="37865" h="36876" extrusionOk="0">
                    <a:moveTo>
                      <a:pt x="14807" y="0"/>
                    </a:moveTo>
                    <a:lnTo>
                      <a:pt x="1" y="18424"/>
                    </a:lnTo>
                    <a:lnTo>
                      <a:pt x="28709" y="36875"/>
                    </a:lnTo>
                    <a:lnTo>
                      <a:pt x="37865" y="12914"/>
                    </a:lnTo>
                    <a:lnTo>
                      <a:pt x="14807" y="0"/>
                    </a:lnTo>
                    <a:close/>
                  </a:path>
                </a:pathLst>
              </a:custGeom>
              <a:solidFill>
                <a:srgbClr val="FBEB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6"/>
              <p:cNvSpPr/>
              <p:nvPr/>
            </p:nvSpPr>
            <p:spPr>
              <a:xfrm>
                <a:off x="3611475" y="3296875"/>
                <a:ext cx="315075" cy="616725"/>
              </a:xfrm>
              <a:custGeom>
                <a:avLst/>
                <a:gdLst/>
                <a:ahLst/>
                <a:cxnLst/>
                <a:rect l="l" t="t" r="r" b="b"/>
                <a:pathLst>
                  <a:path w="12603" h="24669" extrusionOk="0">
                    <a:moveTo>
                      <a:pt x="9156" y="1"/>
                    </a:moveTo>
                    <a:lnTo>
                      <a:pt x="0" y="23962"/>
                    </a:lnTo>
                    <a:lnTo>
                      <a:pt x="9551" y="24668"/>
                    </a:lnTo>
                    <a:lnTo>
                      <a:pt x="12603" y="905"/>
                    </a:lnTo>
                    <a:lnTo>
                      <a:pt x="9156" y="1"/>
                    </a:lnTo>
                    <a:close/>
                  </a:path>
                </a:pathLst>
              </a:custGeom>
              <a:solidFill>
                <a:srgbClr val="FBEB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6"/>
              <p:cNvSpPr/>
              <p:nvPr/>
            </p:nvSpPr>
            <p:spPr>
              <a:xfrm>
                <a:off x="3757000" y="3295150"/>
                <a:ext cx="128700" cy="513200"/>
              </a:xfrm>
              <a:custGeom>
                <a:avLst/>
                <a:gdLst/>
                <a:ahLst/>
                <a:cxnLst/>
                <a:rect l="l" t="t" r="r" b="b"/>
                <a:pathLst>
                  <a:path w="5148" h="20528" extrusionOk="0">
                    <a:moveTo>
                      <a:pt x="4910" y="1"/>
                    </a:moveTo>
                    <a:cubicBezTo>
                      <a:pt x="4826" y="1"/>
                      <a:pt x="4743" y="48"/>
                      <a:pt x="4719" y="154"/>
                    </a:cubicBezTo>
                    <a:lnTo>
                      <a:pt x="29" y="20273"/>
                    </a:lnTo>
                    <a:cubicBezTo>
                      <a:pt x="0" y="20386"/>
                      <a:pt x="57" y="20499"/>
                      <a:pt x="170" y="20527"/>
                    </a:cubicBezTo>
                    <a:lnTo>
                      <a:pt x="198" y="20527"/>
                    </a:lnTo>
                    <a:cubicBezTo>
                      <a:pt x="283" y="20527"/>
                      <a:pt x="396" y="20471"/>
                      <a:pt x="396" y="20358"/>
                    </a:cubicBezTo>
                    <a:lnTo>
                      <a:pt x="5115" y="239"/>
                    </a:lnTo>
                    <a:cubicBezTo>
                      <a:pt x="5148" y="91"/>
                      <a:pt x="5028" y="1"/>
                      <a:pt x="4910" y="1"/>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6"/>
              <p:cNvSpPr/>
              <p:nvPr/>
            </p:nvSpPr>
            <p:spPr>
              <a:xfrm>
                <a:off x="3213125" y="3013750"/>
                <a:ext cx="613825" cy="326950"/>
              </a:xfrm>
              <a:custGeom>
                <a:avLst/>
                <a:gdLst/>
                <a:ahLst/>
                <a:cxnLst/>
                <a:rect l="l" t="t" r="r" b="b"/>
                <a:pathLst>
                  <a:path w="24553" h="13078" extrusionOk="0">
                    <a:moveTo>
                      <a:pt x="302" y="0"/>
                    </a:moveTo>
                    <a:cubicBezTo>
                      <a:pt x="121" y="0"/>
                      <a:pt x="1" y="269"/>
                      <a:pt x="196" y="390"/>
                    </a:cubicBezTo>
                    <a:lnTo>
                      <a:pt x="24214" y="13049"/>
                    </a:lnTo>
                    <a:cubicBezTo>
                      <a:pt x="24242" y="13049"/>
                      <a:pt x="24270" y="13077"/>
                      <a:pt x="24298" y="13077"/>
                    </a:cubicBezTo>
                    <a:cubicBezTo>
                      <a:pt x="24383" y="13077"/>
                      <a:pt x="24468" y="13021"/>
                      <a:pt x="24496" y="12964"/>
                    </a:cubicBezTo>
                    <a:cubicBezTo>
                      <a:pt x="24553" y="12880"/>
                      <a:pt x="24496" y="12738"/>
                      <a:pt x="24411" y="12710"/>
                    </a:cubicBezTo>
                    <a:lnTo>
                      <a:pt x="393" y="23"/>
                    </a:lnTo>
                    <a:cubicBezTo>
                      <a:pt x="362" y="7"/>
                      <a:pt x="331" y="0"/>
                      <a:pt x="302" y="0"/>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6"/>
              <p:cNvSpPr/>
              <p:nvPr/>
            </p:nvSpPr>
            <p:spPr>
              <a:xfrm>
                <a:off x="3639025" y="2837775"/>
                <a:ext cx="178750" cy="393425"/>
              </a:xfrm>
              <a:custGeom>
                <a:avLst/>
                <a:gdLst/>
                <a:ahLst/>
                <a:cxnLst/>
                <a:rect l="l" t="t" r="r" b="b"/>
                <a:pathLst>
                  <a:path w="7150" h="15737" extrusionOk="0">
                    <a:moveTo>
                      <a:pt x="2565" y="0"/>
                    </a:moveTo>
                    <a:cubicBezTo>
                      <a:pt x="1662" y="0"/>
                      <a:pt x="2233" y="1948"/>
                      <a:pt x="2233" y="1948"/>
                    </a:cubicBezTo>
                    <a:cubicBezTo>
                      <a:pt x="4748" y="6921"/>
                      <a:pt x="0" y="14578"/>
                      <a:pt x="0" y="14578"/>
                    </a:cubicBezTo>
                    <a:lnTo>
                      <a:pt x="2798" y="15737"/>
                    </a:lnTo>
                    <a:cubicBezTo>
                      <a:pt x="7149" y="4547"/>
                      <a:pt x="3815" y="619"/>
                      <a:pt x="3815" y="619"/>
                    </a:cubicBezTo>
                    <a:cubicBezTo>
                      <a:pt x="3232" y="173"/>
                      <a:pt x="2833" y="0"/>
                      <a:pt x="2565" y="0"/>
                    </a:cubicBezTo>
                    <a:close/>
                  </a:path>
                </a:pathLst>
              </a:custGeom>
              <a:solidFill>
                <a:srgbClr val="FBEB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6"/>
              <p:cNvSpPr/>
              <p:nvPr/>
            </p:nvSpPr>
            <p:spPr>
              <a:xfrm>
                <a:off x="3355050" y="2793900"/>
                <a:ext cx="203475" cy="277650"/>
              </a:xfrm>
              <a:custGeom>
                <a:avLst/>
                <a:gdLst/>
                <a:ahLst/>
                <a:cxnLst/>
                <a:rect l="l" t="t" r="r" b="b"/>
                <a:pathLst>
                  <a:path w="8139" h="11106" extrusionOk="0">
                    <a:moveTo>
                      <a:pt x="7799" y="1"/>
                    </a:moveTo>
                    <a:cubicBezTo>
                      <a:pt x="5143" y="368"/>
                      <a:pt x="1187" y="2261"/>
                      <a:pt x="0" y="10032"/>
                    </a:cubicBezTo>
                    <a:lnTo>
                      <a:pt x="1187" y="11106"/>
                    </a:lnTo>
                    <a:cubicBezTo>
                      <a:pt x="1187" y="11106"/>
                      <a:pt x="2317" y="3166"/>
                      <a:pt x="8138" y="679"/>
                    </a:cubicBezTo>
                    <a:cubicBezTo>
                      <a:pt x="8025" y="453"/>
                      <a:pt x="7912" y="227"/>
                      <a:pt x="7799" y="1"/>
                    </a:cubicBezTo>
                    <a:close/>
                  </a:path>
                </a:pathLst>
              </a:custGeom>
              <a:solidFill>
                <a:srgbClr val="FBEB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6"/>
              <p:cNvSpPr/>
              <p:nvPr/>
            </p:nvSpPr>
            <p:spPr>
              <a:xfrm>
                <a:off x="3171100" y="3376875"/>
                <a:ext cx="323725" cy="51525"/>
              </a:xfrm>
              <a:custGeom>
                <a:avLst/>
                <a:gdLst/>
                <a:ahLst/>
                <a:cxnLst/>
                <a:rect l="l" t="t" r="r" b="b"/>
                <a:pathLst>
                  <a:path w="12949" h="2061" extrusionOk="0">
                    <a:moveTo>
                      <a:pt x="12644" y="0"/>
                    </a:moveTo>
                    <a:cubicBezTo>
                      <a:pt x="12616" y="0"/>
                      <a:pt x="12587" y="7"/>
                      <a:pt x="12558" y="22"/>
                    </a:cubicBezTo>
                    <a:cubicBezTo>
                      <a:pt x="10015" y="1336"/>
                      <a:pt x="6931" y="1661"/>
                      <a:pt x="4495" y="1661"/>
                    </a:cubicBezTo>
                    <a:cubicBezTo>
                      <a:pt x="2113" y="1661"/>
                      <a:pt x="350" y="1350"/>
                      <a:pt x="323" y="1350"/>
                    </a:cubicBezTo>
                    <a:cubicBezTo>
                      <a:pt x="304" y="1346"/>
                      <a:pt x="286" y="1344"/>
                      <a:pt x="269" y="1344"/>
                    </a:cubicBezTo>
                    <a:cubicBezTo>
                      <a:pt x="34" y="1344"/>
                      <a:pt x="0" y="1693"/>
                      <a:pt x="238" y="1745"/>
                    </a:cubicBezTo>
                    <a:cubicBezTo>
                      <a:pt x="1508" y="1949"/>
                      <a:pt x="2801" y="2061"/>
                      <a:pt x="4096" y="2061"/>
                    </a:cubicBezTo>
                    <a:cubicBezTo>
                      <a:pt x="4242" y="2061"/>
                      <a:pt x="4387" y="2059"/>
                      <a:pt x="4533" y="2056"/>
                    </a:cubicBezTo>
                    <a:cubicBezTo>
                      <a:pt x="6991" y="2056"/>
                      <a:pt x="10156" y="1745"/>
                      <a:pt x="12727" y="389"/>
                    </a:cubicBezTo>
                    <a:cubicBezTo>
                      <a:pt x="12948" y="291"/>
                      <a:pt x="12828" y="0"/>
                      <a:pt x="12644" y="0"/>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6"/>
              <p:cNvSpPr/>
              <p:nvPr/>
            </p:nvSpPr>
            <p:spPr>
              <a:xfrm>
                <a:off x="3309825" y="3310475"/>
                <a:ext cx="208825" cy="57775"/>
              </a:xfrm>
              <a:custGeom>
                <a:avLst/>
                <a:gdLst/>
                <a:ahLst/>
                <a:cxnLst/>
                <a:rect l="l" t="t" r="r" b="b"/>
                <a:pathLst>
                  <a:path w="8353" h="2311" extrusionOk="0">
                    <a:moveTo>
                      <a:pt x="8064" y="1"/>
                    </a:moveTo>
                    <a:cubicBezTo>
                      <a:pt x="8024" y="1"/>
                      <a:pt x="7981" y="15"/>
                      <a:pt x="7941" y="50"/>
                    </a:cubicBezTo>
                    <a:cubicBezTo>
                      <a:pt x="6104" y="1519"/>
                      <a:pt x="312" y="1915"/>
                      <a:pt x="255" y="1915"/>
                    </a:cubicBezTo>
                    <a:cubicBezTo>
                      <a:pt x="1" y="1943"/>
                      <a:pt x="1" y="2282"/>
                      <a:pt x="255" y="2310"/>
                    </a:cubicBezTo>
                    <a:lnTo>
                      <a:pt x="284" y="2310"/>
                    </a:lnTo>
                    <a:cubicBezTo>
                      <a:pt x="510" y="2282"/>
                      <a:pt x="6246" y="1915"/>
                      <a:pt x="8195" y="361"/>
                    </a:cubicBezTo>
                    <a:cubicBezTo>
                      <a:pt x="8353" y="226"/>
                      <a:pt x="8223" y="1"/>
                      <a:pt x="8064" y="1"/>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6"/>
              <p:cNvSpPr/>
              <p:nvPr/>
            </p:nvSpPr>
            <p:spPr>
              <a:xfrm>
                <a:off x="5383850" y="2577750"/>
                <a:ext cx="204900" cy="363050"/>
              </a:xfrm>
              <a:custGeom>
                <a:avLst/>
                <a:gdLst/>
                <a:ahLst/>
                <a:cxnLst/>
                <a:rect l="l" t="t" r="r" b="b"/>
                <a:pathLst>
                  <a:path w="8196" h="14522" extrusionOk="0">
                    <a:moveTo>
                      <a:pt x="6274" y="0"/>
                    </a:moveTo>
                    <a:cubicBezTo>
                      <a:pt x="1" y="566"/>
                      <a:pt x="1131" y="12772"/>
                      <a:pt x="1329" y="13903"/>
                    </a:cubicBezTo>
                    <a:cubicBezTo>
                      <a:pt x="1413" y="14384"/>
                      <a:pt x="1773" y="14522"/>
                      <a:pt x="2160" y="14522"/>
                    </a:cubicBezTo>
                    <a:cubicBezTo>
                      <a:pt x="2681" y="14522"/>
                      <a:pt x="3250" y="14270"/>
                      <a:pt x="3250" y="14270"/>
                    </a:cubicBezTo>
                    <a:cubicBezTo>
                      <a:pt x="2917" y="3845"/>
                      <a:pt x="5711" y="3023"/>
                      <a:pt x="6601" y="3023"/>
                    </a:cubicBezTo>
                    <a:cubicBezTo>
                      <a:pt x="6767" y="3023"/>
                      <a:pt x="6867" y="3052"/>
                      <a:pt x="6867" y="3052"/>
                    </a:cubicBezTo>
                    <a:cubicBezTo>
                      <a:pt x="8195" y="1159"/>
                      <a:pt x="6302" y="29"/>
                      <a:pt x="6274"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6"/>
              <p:cNvSpPr/>
              <p:nvPr/>
            </p:nvSpPr>
            <p:spPr>
              <a:xfrm>
                <a:off x="5484875" y="2534400"/>
                <a:ext cx="226775" cy="147525"/>
              </a:xfrm>
              <a:custGeom>
                <a:avLst/>
                <a:gdLst/>
                <a:ahLst/>
                <a:cxnLst/>
                <a:rect l="l" t="t" r="r" b="b"/>
                <a:pathLst>
                  <a:path w="9071" h="5901" extrusionOk="0">
                    <a:moveTo>
                      <a:pt x="5922" y="0"/>
                    </a:moveTo>
                    <a:cubicBezTo>
                      <a:pt x="4544" y="0"/>
                      <a:pt x="3250" y="604"/>
                      <a:pt x="3250" y="604"/>
                    </a:cubicBezTo>
                    <a:lnTo>
                      <a:pt x="0" y="152"/>
                    </a:lnTo>
                    <a:lnTo>
                      <a:pt x="368" y="3741"/>
                    </a:lnTo>
                    <a:cubicBezTo>
                      <a:pt x="3050" y="5396"/>
                      <a:pt x="4594" y="5901"/>
                      <a:pt x="5479" y="5901"/>
                    </a:cubicBezTo>
                    <a:cubicBezTo>
                      <a:pt x="6861" y="5901"/>
                      <a:pt x="6641" y="4673"/>
                      <a:pt x="6641" y="4673"/>
                    </a:cubicBezTo>
                    <a:lnTo>
                      <a:pt x="6641" y="4673"/>
                    </a:lnTo>
                    <a:cubicBezTo>
                      <a:pt x="6641" y="4673"/>
                      <a:pt x="6255" y="4821"/>
                      <a:pt x="5821" y="4821"/>
                    </a:cubicBezTo>
                    <a:cubicBezTo>
                      <a:pt x="5287" y="4821"/>
                      <a:pt x="4681" y="4597"/>
                      <a:pt x="4634" y="3599"/>
                    </a:cubicBezTo>
                    <a:cubicBezTo>
                      <a:pt x="4609" y="2793"/>
                      <a:pt x="5518" y="2572"/>
                      <a:pt x="6519" y="2572"/>
                    </a:cubicBezTo>
                    <a:cubicBezTo>
                      <a:pt x="7728" y="2572"/>
                      <a:pt x="9071" y="2893"/>
                      <a:pt x="9071" y="2893"/>
                    </a:cubicBezTo>
                    <a:cubicBezTo>
                      <a:pt x="8707" y="583"/>
                      <a:pt x="7274" y="0"/>
                      <a:pt x="5922" y="0"/>
                    </a:cubicBezTo>
                    <a:close/>
                  </a:path>
                </a:pathLst>
              </a:custGeom>
              <a:solidFill>
                <a:srgbClr val="FFB7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5109775" y="2911175"/>
                <a:ext cx="775650" cy="813800"/>
              </a:xfrm>
              <a:custGeom>
                <a:avLst/>
                <a:gdLst/>
                <a:ahLst/>
                <a:cxnLst/>
                <a:rect l="l" t="t" r="r" b="b"/>
                <a:pathLst>
                  <a:path w="31026" h="32552" extrusionOk="0">
                    <a:moveTo>
                      <a:pt x="7630" y="0"/>
                    </a:moveTo>
                    <a:lnTo>
                      <a:pt x="0" y="31224"/>
                    </a:lnTo>
                    <a:lnTo>
                      <a:pt x="31026" y="32552"/>
                    </a:lnTo>
                    <a:lnTo>
                      <a:pt x="26844" y="566"/>
                    </a:lnTo>
                    <a:lnTo>
                      <a:pt x="7630" y="0"/>
                    </a:ln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5780850" y="2915425"/>
                <a:ext cx="243050" cy="809550"/>
              </a:xfrm>
              <a:custGeom>
                <a:avLst/>
                <a:gdLst/>
                <a:ahLst/>
                <a:cxnLst/>
                <a:rect l="l" t="t" r="r" b="b"/>
                <a:pathLst>
                  <a:path w="9722" h="32382" extrusionOk="0">
                    <a:moveTo>
                      <a:pt x="2290" y="0"/>
                    </a:moveTo>
                    <a:lnTo>
                      <a:pt x="1" y="396"/>
                    </a:lnTo>
                    <a:lnTo>
                      <a:pt x="4183" y="32382"/>
                    </a:lnTo>
                    <a:lnTo>
                      <a:pt x="9721" y="29330"/>
                    </a:lnTo>
                    <a:lnTo>
                      <a:pt x="2290" y="0"/>
                    </a:lnTo>
                    <a:close/>
                  </a:path>
                </a:pathLst>
              </a:custGeom>
              <a:solidFill>
                <a:srgbClr val="BB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5571750" y="2577750"/>
                <a:ext cx="204900" cy="363050"/>
              </a:xfrm>
              <a:custGeom>
                <a:avLst/>
                <a:gdLst/>
                <a:ahLst/>
                <a:cxnLst/>
                <a:rect l="l" t="t" r="r" b="b"/>
                <a:pathLst>
                  <a:path w="8196" h="14522" extrusionOk="0">
                    <a:moveTo>
                      <a:pt x="1894" y="0"/>
                    </a:moveTo>
                    <a:cubicBezTo>
                      <a:pt x="1894" y="29"/>
                      <a:pt x="1" y="1159"/>
                      <a:pt x="1329" y="3052"/>
                    </a:cubicBezTo>
                    <a:cubicBezTo>
                      <a:pt x="1329" y="3052"/>
                      <a:pt x="1429" y="3023"/>
                      <a:pt x="1595" y="3023"/>
                    </a:cubicBezTo>
                    <a:cubicBezTo>
                      <a:pt x="2485" y="3023"/>
                      <a:pt x="5279" y="3845"/>
                      <a:pt x="4946" y="14270"/>
                    </a:cubicBezTo>
                    <a:cubicBezTo>
                      <a:pt x="4946" y="14270"/>
                      <a:pt x="5515" y="14522"/>
                      <a:pt x="6031" y="14522"/>
                    </a:cubicBezTo>
                    <a:cubicBezTo>
                      <a:pt x="6413" y="14522"/>
                      <a:pt x="6767" y="14384"/>
                      <a:pt x="6839" y="13903"/>
                    </a:cubicBezTo>
                    <a:cubicBezTo>
                      <a:pt x="7037" y="12772"/>
                      <a:pt x="8195" y="566"/>
                      <a:pt x="1894"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5385275" y="3177300"/>
                <a:ext cx="239500" cy="281375"/>
              </a:xfrm>
              <a:custGeom>
                <a:avLst/>
                <a:gdLst/>
                <a:ahLst/>
                <a:cxnLst/>
                <a:rect l="l" t="t" r="r" b="b"/>
                <a:pathLst>
                  <a:path w="9580" h="11255" extrusionOk="0">
                    <a:moveTo>
                      <a:pt x="9352" y="1"/>
                    </a:moveTo>
                    <a:cubicBezTo>
                      <a:pt x="9260" y="1"/>
                      <a:pt x="9179" y="56"/>
                      <a:pt x="9155" y="149"/>
                    </a:cubicBezTo>
                    <a:cubicBezTo>
                      <a:pt x="7319" y="6846"/>
                      <a:pt x="198" y="10830"/>
                      <a:pt x="113" y="10887"/>
                    </a:cubicBezTo>
                    <a:cubicBezTo>
                      <a:pt x="29" y="10915"/>
                      <a:pt x="0" y="11056"/>
                      <a:pt x="57" y="11141"/>
                    </a:cubicBezTo>
                    <a:cubicBezTo>
                      <a:pt x="85" y="11198"/>
                      <a:pt x="142" y="11254"/>
                      <a:pt x="226" y="11254"/>
                    </a:cubicBezTo>
                    <a:cubicBezTo>
                      <a:pt x="255" y="11254"/>
                      <a:pt x="283" y="11226"/>
                      <a:pt x="311" y="11226"/>
                    </a:cubicBezTo>
                    <a:cubicBezTo>
                      <a:pt x="396" y="11169"/>
                      <a:pt x="7658" y="7101"/>
                      <a:pt x="9551" y="262"/>
                    </a:cubicBezTo>
                    <a:cubicBezTo>
                      <a:pt x="9579" y="149"/>
                      <a:pt x="9523" y="36"/>
                      <a:pt x="9410" y="8"/>
                    </a:cubicBezTo>
                    <a:cubicBezTo>
                      <a:pt x="9390" y="3"/>
                      <a:pt x="9371" y="1"/>
                      <a:pt x="935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5513825" y="3291350"/>
                <a:ext cx="130025" cy="153200"/>
              </a:xfrm>
              <a:custGeom>
                <a:avLst/>
                <a:gdLst/>
                <a:ahLst/>
                <a:cxnLst/>
                <a:rect l="l" t="t" r="r" b="b"/>
                <a:pathLst>
                  <a:path w="5201" h="6128" extrusionOk="0">
                    <a:moveTo>
                      <a:pt x="4966" y="1"/>
                    </a:moveTo>
                    <a:cubicBezTo>
                      <a:pt x="4889" y="1"/>
                      <a:pt x="4825" y="47"/>
                      <a:pt x="4805" y="109"/>
                    </a:cubicBezTo>
                    <a:cubicBezTo>
                      <a:pt x="3307" y="3443"/>
                      <a:pt x="142" y="5732"/>
                      <a:pt x="114" y="5760"/>
                    </a:cubicBezTo>
                    <a:cubicBezTo>
                      <a:pt x="1" y="5816"/>
                      <a:pt x="1" y="5929"/>
                      <a:pt x="57" y="6042"/>
                    </a:cubicBezTo>
                    <a:cubicBezTo>
                      <a:pt x="86" y="6071"/>
                      <a:pt x="142" y="6127"/>
                      <a:pt x="227" y="6127"/>
                    </a:cubicBezTo>
                    <a:cubicBezTo>
                      <a:pt x="255" y="6127"/>
                      <a:pt x="312" y="6099"/>
                      <a:pt x="340" y="6071"/>
                    </a:cubicBezTo>
                    <a:cubicBezTo>
                      <a:pt x="481" y="5986"/>
                      <a:pt x="3618" y="3725"/>
                      <a:pt x="5172" y="278"/>
                    </a:cubicBezTo>
                    <a:cubicBezTo>
                      <a:pt x="5200" y="193"/>
                      <a:pt x="5172" y="80"/>
                      <a:pt x="5059" y="24"/>
                    </a:cubicBezTo>
                    <a:cubicBezTo>
                      <a:pt x="5027" y="8"/>
                      <a:pt x="4996" y="1"/>
                      <a:pt x="496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6"/>
              <p:cNvSpPr/>
              <p:nvPr/>
            </p:nvSpPr>
            <p:spPr>
              <a:xfrm>
                <a:off x="5441075" y="3205575"/>
                <a:ext cx="103150" cy="133700"/>
              </a:xfrm>
              <a:custGeom>
                <a:avLst/>
                <a:gdLst/>
                <a:ahLst/>
                <a:cxnLst/>
                <a:rect l="l" t="t" r="r" b="b"/>
                <a:pathLst>
                  <a:path w="4126" h="5348" extrusionOk="0">
                    <a:moveTo>
                      <a:pt x="3899" y="0"/>
                    </a:moveTo>
                    <a:cubicBezTo>
                      <a:pt x="3807" y="0"/>
                      <a:pt x="3726" y="55"/>
                      <a:pt x="3702" y="149"/>
                    </a:cubicBezTo>
                    <a:cubicBezTo>
                      <a:pt x="2770" y="2720"/>
                      <a:pt x="170" y="4981"/>
                      <a:pt x="142" y="5009"/>
                    </a:cubicBezTo>
                    <a:cubicBezTo>
                      <a:pt x="1" y="5122"/>
                      <a:pt x="85" y="5348"/>
                      <a:pt x="283" y="5348"/>
                    </a:cubicBezTo>
                    <a:cubicBezTo>
                      <a:pt x="311" y="5348"/>
                      <a:pt x="368" y="5348"/>
                      <a:pt x="396" y="5320"/>
                    </a:cubicBezTo>
                    <a:cubicBezTo>
                      <a:pt x="509" y="5207"/>
                      <a:pt x="3109" y="2946"/>
                      <a:pt x="4069" y="262"/>
                    </a:cubicBezTo>
                    <a:cubicBezTo>
                      <a:pt x="4126" y="177"/>
                      <a:pt x="4069" y="64"/>
                      <a:pt x="3956" y="7"/>
                    </a:cubicBezTo>
                    <a:cubicBezTo>
                      <a:pt x="3937" y="3"/>
                      <a:pt x="3918" y="0"/>
                      <a:pt x="38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5161325" y="2958325"/>
                <a:ext cx="420350" cy="719325"/>
              </a:xfrm>
              <a:custGeom>
                <a:avLst/>
                <a:gdLst/>
                <a:ahLst/>
                <a:cxnLst/>
                <a:rect l="l" t="t" r="r" b="b"/>
                <a:pathLst>
                  <a:path w="16814" h="28773" extrusionOk="0">
                    <a:moveTo>
                      <a:pt x="6527" y="0"/>
                    </a:moveTo>
                    <a:cubicBezTo>
                      <a:pt x="6435" y="0"/>
                      <a:pt x="6354" y="55"/>
                      <a:pt x="6330" y="149"/>
                    </a:cubicBezTo>
                    <a:lnTo>
                      <a:pt x="1" y="27982"/>
                    </a:lnTo>
                    <a:lnTo>
                      <a:pt x="16616" y="28773"/>
                    </a:lnTo>
                    <a:cubicBezTo>
                      <a:pt x="16701" y="28773"/>
                      <a:pt x="16814" y="28688"/>
                      <a:pt x="16814" y="28575"/>
                    </a:cubicBezTo>
                    <a:cubicBezTo>
                      <a:pt x="16814" y="28462"/>
                      <a:pt x="16729" y="28377"/>
                      <a:pt x="16616" y="28377"/>
                    </a:cubicBezTo>
                    <a:lnTo>
                      <a:pt x="481" y="27614"/>
                    </a:lnTo>
                    <a:lnTo>
                      <a:pt x="6726" y="234"/>
                    </a:lnTo>
                    <a:cubicBezTo>
                      <a:pt x="6754" y="149"/>
                      <a:pt x="6670" y="36"/>
                      <a:pt x="6585" y="8"/>
                    </a:cubicBezTo>
                    <a:cubicBezTo>
                      <a:pt x="6565" y="3"/>
                      <a:pt x="6546" y="0"/>
                      <a:pt x="65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4567950" y="1596025"/>
                <a:ext cx="142025" cy="81075"/>
              </a:xfrm>
              <a:custGeom>
                <a:avLst/>
                <a:gdLst/>
                <a:ahLst/>
                <a:cxnLst/>
                <a:rect l="l" t="t" r="r" b="b"/>
                <a:pathLst>
                  <a:path w="5681" h="3243" extrusionOk="0">
                    <a:moveTo>
                      <a:pt x="4791" y="0"/>
                    </a:moveTo>
                    <a:cubicBezTo>
                      <a:pt x="2856" y="0"/>
                      <a:pt x="1" y="1801"/>
                      <a:pt x="1" y="1801"/>
                    </a:cubicBezTo>
                    <a:lnTo>
                      <a:pt x="340" y="3242"/>
                    </a:lnTo>
                    <a:cubicBezTo>
                      <a:pt x="2148" y="1491"/>
                      <a:pt x="5680" y="1293"/>
                      <a:pt x="5680" y="1293"/>
                    </a:cubicBezTo>
                    <a:lnTo>
                      <a:pt x="5511" y="106"/>
                    </a:lnTo>
                    <a:cubicBezTo>
                      <a:pt x="5293" y="32"/>
                      <a:pt x="5050" y="0"/>
                      <a:pt x="47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4707825" y="2160250"/>
                <a:ext cx="847725" cy="551475"/>
              </a:xfrm>
              <a:custGeom>
                <a:avLst/>
                <a:gdLst/>
                <a:ahLst/>
                <a:cxnLst/>
                <a:rect l="l" t="t" r="r" b="b"/>
                <a:pathLst>
                  <a:path w="33909" h="22059" extrusionOk="0">
                    <a:moveTo>
                      <a:pt x="5510" y="1"/>
                    </a:moveTo>
                    <a:lnTo>
                      <a:pt x="5510" y="1"/>
                    </a:lnTo>
                    <a:cubicBezTo>
                      <a:pt x="0" y="3420"/>
                      <a:pt x="7997" y="13310"/>
                      <a:pt x="7997" y="13310"/>
                    </a:cubicBezTo>
                    <a:cubicBezTo>
                      <a:pt x="7997" y="13310"/>
                      <a:pt x="25077" y="22059"/>
                      <a:pt x="30193" y="22059"/>
                    </a:cubicBezTo>
                    <a:cubicBezTo>
                      <a:pt x="30723" y="22059"/>
                      <a:pt x="31124" y="21965"/>
                      <a:pt x="31365" y="21758"/>
                    </a:cubicBezTo>
                    <a:cubicBezTo>
                      <a:pt x="33908" y="19554"/>
                      <a:pt x="33060" y="11812"/>
                      <a:pt x="33060" y="11812"/>
                    </a:cubicBezTo>
                    <a:cubicBezTo>
                      <a:pt x="26420" y="10823"/>
                      <a:pt x="5511" y="1"/>
                      <a:pt x="5510" y="1"/>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3711075" y="2140475"/>
                <a:ext cx="1294175" cy="1004875"/>
              </a:xfrm>
              <a:custGeom>
                <a:avLst/>
                <a:gdLst/>
                <a:ahLst/>
                <a:cxnLst/>
                <a:rect l="l" t="t" r="r" b="b"/>
                <a:pathLst>
                  <a:path w="51767" h="40195" extrusionOk="0">
                    <a:moveTo>
                      <a:pt x="32608" y="1"/>
                    </a:moveTo>
                    <a:cubicBezTo>
                      <a:pt x="32608" y="1"/>
                      <a:pt x="29161" y="1187"/>
                      <a:pt x="23538" y="5567"/>
                    </a:cubicBezTo>
                    <a:cubicBezTo>
                      <a:pt x="17943" y="9947"/>
                      <a:pt x="1" y="18678"/>
                      <a:pt x="1" y="18678"/>
                    </a:cubicBezTo>
                    <a:cubicBezTo>
                      <a:pt x="1" y="18678"/>
                      <a:pt x="4096" y="27632"/>
                      <a:pt x="8690" y="27632"/>
                    </a:cubicBezTo>
                    <a:cubicBezTo>
                      <a:pt x="8938" y="27632"/>
                      <a:pt x="9188" y="27606"/>
                      <a:pt x="9438" y="27551"/>
                    </a:cubicBezTo>
                    <a:cubicBezTo>
                      <a:pt x="14298" y="26477"/>
                      <a:pt x="26505" y="17294"/>
                      <a:pt x="26505" y="17294"/>
                    </a:cubicBezTo>
                    <a:lnTo>
                      <a:pt x="26505" y="17294"/>
                    </a:lnTo>
                    <a:cubicBezTo>
                      <a:pt x="26505" y="17294"/>
                      <a:pt x="22690" y="29981"/>
                      <a:pt x="21560" y="32298"/>
                    </a:cubicBezTo>
                    <a:cubicBezTo>
                      <a:pt x="20458" y="34615"/>
                      <a:pt x="23453" y="39164"/>
                      <a:pt x="35406" y="40040"/>
                    </a:cubicBezTo>
                    <a:cubicBezTo>
                      <a:pt x="36819" y="40147"/>
                      <a:pt x="38068" y="40195"/>
                      <a:pt x="39173" y="40195"/>
                    </a:cubicBezTo>
                    <a:cubicBezTo>
                      <a:pt x="47387" y="40195"/>
                      <a:pt x="47584" y="37582"/>
                      <a:pt x="47584" y="37582"/>
                    </a:cubicBezTo>
                    <a:lnTo>
                      <a:pt x="46708" y="23595"/>
                    </a:lnTo>
                    <a:cubicBezTo>
                      <a:pt x="46708" y="23595"/>
                      <a:pt x="51766" y="20148"/>
                      <a:pt x="51201" y="14807"/>
                    </a:cubicBezTo>
                    <a:cubicBezTo>
                      <a:pt x="51088" y="13875"/>
                      <a:pt x="50975" y="12914"/>
                      <a:pt x="50834" y="11953"/>
                    </a:cubicBezTo>
                    <a:cubicBezTo>
                      <a:pt x="48969" y="8336"/>
                      <a:pt x="46652" y="4946"/>
                      <a:pt x="44504" y="1498"/>
                    </a:cubicBezTo>
                    <a:lnTo>
                      <a:pt x="44024" y="1329"/>
                    </a:lnTo>
                    <a:cubicBezTo>
                      <a:pt x="44024" y="1329"/>
                      <a:pt x="41433" y="2031"/>
                      <a:pt x="38607" y="2031"/>
                    </a:cubicBezTo>
                    <a:cubicBezTo>
                      <a:pt x="36363" y="2031"/>
                      <a:pt x="33971" y="1589"/>
                      <a:pt x="32608" y="1"/>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4368050" y="2349400"/>
                <a:ext cx="118700" cy="229075"/>
              </a:xfrm>
              <a:custGeom>
                <a:avLst/>
                <a:gdLst/>
                <a:ahLst/>
                <a:cxnLst/>
                <a:rect l="l" t="t" r="r" b="b"/>
                <a:pathLst>
                  <a:path w="4748" h="9163" extrusionOk="0">
                    <a:moveTo>
                      <a:pt x="3279" y="0"/>
                    </a:moveTo>
                    <a:cubicBezTo>
                      <a:pt x="3260" y="0"/>
                      <a:pt x="3241" y="3"/>
                      <a:pt x="3221" y="8"/>
                    </a:cubicBezTo>
                    <a:cubicBezTo>
                      <a:pt x="3137" y="36"/>
                      <a:pt x="3052" y="149"/>
                      <a:pt x="3080" y="234"/>
                    </a:cubicBezTo>
                    <a:cubicBezTo>
                      <a:pt x="4295" y="5348"/>
                      <a:pt x="141" y="8767"/>
                      <a:pt x="113" y="8795"/>
                    </a:cubicBezTo>
                    <a:cubicBezTo>
                      <a:pt x="28" y="8852"/>
                      <a:pt x="0" y="8993"/>
                      <a:pt x="85" y="9078"/>
                    </a:cubicBezTo>
                    <a:cubicBezTo>
                      <a:pt x="113" y="9106"/>
                      <a:pt x="170" y="9134"/>
                      <a:pt x="226" y="9163"/>
                    </a:cubicBezTo>
                    <a:cubicBezTo>
                      <a:pt x="254" y="9163"/>
                      <a:pt x="311" y="9134"/>
                      <a:pt x="367" y="9106"/>
                    </a:cubicBezTo>
                    <a:cubicBezTo>
                      <a:pt x="396" y="9078"/>
                      <a:pt x="4747" y="5489"/>
                      <a:pt x="3476" y="149"/>
                    </a:cubicBezTo>
                    <a:cubicBezTo>
                      <a:pt x="3452" y="55"/>
                      <a:pt x="3371" y="0"/>
                      <a:pt x="32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4903225" y="2320825"/>
                <a:ext cx="106250" cy="235175"/>
              </a:xfrm>
              <a:custGeom>
                <a:avLst/>
                <a:gdLst/>
                <a:ahLst/>
                <a:cxnLst/>
                <a:rect l="l" t="t" r="r" b="b"/>
                <a:pathLst>
                  <a:path w="4250" h="9407" extrusionOk="0">
                    <a:moveTo>
                      <a:pt x="292" y="1"/>
                    </a:moveTo>
                    <a:cubicBezTo>
                      <a:pt x="148" y="1"/>
                      <a:pt x="1" y="166"/>
                      <a:pt x="124" y="331"/>
                    </a:cubicBezTo>
                    <a:cubicBezTo>
                      <a:pt x="153" y="359"/>
                      <a:pt x="3854" y="5587"/>
                      <a:pt x="3572" y="9204"/>
                    </a:cubicBezTo>
                    <a:cubicBezTo>
                      <a:pt x="3572" y="9317"/>
                      <a:pt x="3656" y="9401"/>
                      <a:pt x="3770" y="9401"/>
                    </a:cubicBezTo>
                    <a:cubicBezTo>
                      <a:pt x="3781" y="9405"/>
                      <a:pt x="3792" y="9407"/>
                      <a:pt x="3804" y="9407"/>
                    </a:cubicBezTo>
                    <a:cubicBezTo>
                      <a:pt x="3882" y="9407"/>
                      <a:pt x="3967" y="9330"/>
                      <a:pt x="3967" y="9232"/>
                    </a:cubicBezTo>
                    <a:cubicBezTo>
                      <a:pt x="4250" y="5474"/>
                      <a:pt x="605" y="303"/>
                      <a:pt x="435" y="77"/>
                    </a:cubicBezTo>
                    <a:cubicBezTo>
                      <a:pt x="397" y="24"/>
                      <a:pt x="345" y="1"/>
                      <a:pt x="2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6"/>
              <p:cNvSpPr/>
              <p:nvPr/>
            </p:nvSpPr>
            <p:spPr>
              <a:xfrm>
                <a:off x="4468350" y="2163775"/>
                <a:ext cx="350025" cy="78950"/>
              </a:xfrm>
              <a:custGeom>
                <a:avLst/>
                <a:gdLst/>
                <a:ahLst/>
                <a:cxnLst/>
                <a:rect l="l" t="t" r="r" b="b"/>
                <a:pathLst>
                  <a:path w="14001" h="3158" extrusionOk="0">
                    <a:moveTo>
                      <a:pt x="243" y="0"/>
                    </a:moveTo>
                    <a:cubicBezTo>
                      <a:pt x="182" y="0"/>
                      <a:pt x="122" y="31"/>
                      <a:pt x="85" y="86"/>
                    </a:cubicBezTo>
                    <a:cubicBezTo>
                      <a:pt x="0" y="171"/>
                      <a:pt x="29" y="284"/>
                      <a:pt x="113" y="368"/>
                    </a:cubicBezTo>
                    <a:cubicBezTo>
                      <a:pt x="170" y="397"/>
                      <a:pt x="3702" y="2827"/>
                      <a:pt x="7517" y="3138"/>
                    </a:cubicBezTo>
                    <a:cubicBezTo>
                      <a:pt x="7727" y="3151"/>
                      <a:pt x="7938" y="3158"/>
                      <a:pt x="8150" y="3158"/>
                    </a:cubicBezTo>
                    <a:cubicBezTo>
                      <a:pt x="10186" y="3158"/>
                      <a:pt x="12262" y="2506"/>
                      <a:pt x="13874" y="510"/>
                    </a:cubicBezTo>
                    <a:cubicBezTo>
                      <a:pt x="14001" y="362"/>
                      <a:pt x="13861" y="184"/>
                      <a:pt x="13711" y="184"/>
                    </a:cubicBezTo>
                    <a:cubicBezTo>
                      <a:pt x="13659" y="184"/>
                      <a:pt x="13607" y="205"/>
                      <a:pt x="13564" y="255"/>
                    </a:cubicBezTo>
                    <a:cubicBezTo>
                      <a:pt x="12042" y="2118"/>
                      <a:pt x="10114" y="2747"/>
                      <a:pt x="8204" y="2747"/>
                    </a:cubicBezTo>
                    <a:cubicBezTo>
                      <a:pt x="4262" y="2747"/>
                      <a:pt x="397" y="67"/>
                      <a:pt x="340" y="29"/>
                    </a:cubicBezTo>
                    <a:cubicBezTo>
                      <a:pt x="310" y="9"/>
                      <a:pt x="276" y="0"/>
                      <a:pt x="2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6"/>
              <p:cNvSpPr/>
              <p:nvPr/>
            </p:nvSpPr>
            <p:spPr>
              <a:xfrm>
                <a:off x="4144975" y="2587575"/>
                <a:ext cx="88175" cy="98575"/>
              </a:xfrm>
              <a:custGeom>
                <a:avLst/>
                <a:gdLst/>
                <a:ahLst/>
                <a:cxnLst/>
                <a:rect l="l" t="t" r="r" b="b"/>
                <a:pathLst>
                  <a:path w="3527" h="3943" extrusionOk="0">
                    <a:moveTo>
                      <a:pt x="270" y="0"/>
                    </a:moveTo>
                    <a:cubicBezTo>
                      <a:pt x="120" y="0"/>
                      <a:pt x="0" y="171"/>
                      <a:pt x="107" y="342"/>
                    </a:cubicBezTo>
                    <a:lnTo>
                      <a:pt x="3159" y="3874"/>
                    </a:lnTo>
                    <a:cubicBezTo>
                      <a:pt x="3215" y="3902"/>
                      <a:pt x="3244" y="3931"/>
                      <a:pt x="3300" y="3931"/>
                    </a:cubicBezTo>
                    <a:cubicBezTo>
                      <a:pt x="3317" y="3939"/>
                      <a:pt x="3333" y="3942"/>
                      <a:pt x="3349" y="3942"/>
                    </a:cubicBezTo>
                    <a:cubicBezTo>
                      <a:pt x="3387" y="3942"/>
                      <a:pt x="3421" y="3922"/>
                      <a:pt x="3441" y="3902"/>
                    </a:cubicBezTo>
                    <a:cubicBezTo>
                      <a:pt x="3526" y="3846"/>
                      <a:pt x="3526" y="3705"/>
                      <a:pt x="3470" y="3620"/>
                    </a:cubicBezTo>
                    <a:lnTo>
                      <a:pt x="418" y="60"/>
                    </a:lnTo>
                    <a:cubicBezTo>
                      <a:pt x="370" y="18"/>
                      <a:pt x="318" y="0"/>
                      <a:pt x="2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5203725" y="2504025"/>
                <a:ext cx="73500" cy="140850"/>
              </a:xfrm>
              <a:custGeom>
                <a:avLst/>
                <a:gdLst/>
                <a:ahLst/>
                <a:cxnLst/>
                <a:rect l="l" t="t" r="r" b="b"/>
                <a:pathLst>
                  <a:path w="2940" h="5634" extrusionOk="0">
                    <a:moveTo>
                      <a:pt x="2718" y="1"/>
                    </a:moveTo>
                    <a:cubicBezTo>
                      <a:pt x="2635" y="1"/>
                      <a:pt x="2558" y="37"/>
                      <a:pt x="2515" y="124"/>
                    </a:cubicBezTo>
                    <a:lnTo>
                      <a:pt x="57" y="5351"/>
                    </a:lnTo>
                    <a:cubicBezTo>
                      <a:pt x="0" y="5436"/>
                      <a:pt x="57" y="5549"/>
                      <a:pt x="142" y="5606"/>
                    </a:cubicBezTo>
                    <a:cubicBezTo>
                      <a:pt x="170" y="5606"/>
                      <a:pt x="198" y="5634"/>
                      <a:pt x="226" y="5634"/>
                    </a:cubicBezTo>
                    <a:cubicBezTo>
                      <a:pt x="283" y="5634"/>
                      <a:pt x="368" y="5577"/>
                      <a:pt x="396" y="5521"/>
                    </a:cubicBezTo>
                    <a:lnTo>
                      <a:pt x="2883" y="293"/>
                    </a:lnTo>
                    <a:cubicBezTo>
                      <a:pt x="2939" y="180"/>
                      <a:pt x="2883" y="67"/>
                      <a:pt x="2798" y="11"/>
                    </a:cubicBezTo>
                    <a:cubicBezTo>
                      <a:pt x="2771" y="4"/>
                      <a:pt x="2744" y="1"/>
                      <a:pt x="27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4615275" y="2686900"/>
                <a:ext cx="179500" cy="39225"/>
              </a:xfrm>
              <a:custGeom>
                <a:avLst/>
                <a:gdLst/>
                <a:ahLst/>
                <a:cxnLst/>
                <a:rect l="l" t="t" r="r" b="b"/>
                <a:pathLst>
                  <a:path w="7180" h="1569" extrusionOk="0">
                    <a:moveTo>
                      <a:pt x="3498" y="0"/>
                    </a:moveTo>
                    <a:cubicBezTo>
                      <a:pt x="1289" y="0"/>
                      <a:pt x="145" y="1150"/>
                      <a:pt x="86" y="1229"/>
                    </a:cubicBezTo>
                    <a:cubicBezTo>
                      <a:pt x="1" y="1286"/>
                      <a:pt x="1" y="1427"/>
                      <a:pt x="86" y="1512"/>
                    </a:cubicBezTo>
                    <a:cubicBezTo>
                      <a:pt x="114" y="1540"/>
                      <a:pt x="142" y="1540"/>
                      <a:pt x="199" y="1568"/>
                    </a:cubicBezTo>
                    <a:cubicBezTo>
                      <a:pt x="255" y="1568"/>
                      <a:pt x="312" y="1540"/>
                      <a:pt x="368" y="1484"/>
                    </a:cubicBezTo>
                    <a:cubicBezTo>
                      <a:pt x="427" y="1425"/>
                      <a:pt x="1454" y="398"/>
                      <a:pt x="3477" y="398"/>
                    </a:cubicBezTo>
                    <a:cubicBezTo>
                      <a:pt x="4386" y="398"/>
                      <a:pt x="5497" y="605"/>
                      <a:pt x="6811" y="1201"/>
                    </a:cubicBezTo>
                    <a:cubicBezTo>
                      <a:pt x="6834" y="1214"/>
                      <a:pt x="6857" y="1220"/>
                      <a:pt x="6879" y="1220"/>
                    </a:cubicBezTo>
                    <a:cubicBezTo>
                      <a:pt x="7049" y="1220"/>
                      <a:pt x="7180" y="884"/>
                      <a:pt x="6980" y="834"/>
                    </a:cubicBezTo>
                    <a:cubicBezTo>
                      <a:pt x="5619" y="217"/>
                      <a:pt x="4458" y="0"/>
                      <a:pt x="34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3736500" y="2585525"/>
                <a:ext cx="215500" cy="248675"/>
              </a:xfrm>
              <a:custGeom>
                <a:avLst/>
                <a:gdLst/>
                <a:ahLst/>
                <a:cxnLst/>
                <a:rect l="l" t="t" r="r" b="b"/>
                <a:pathLst>
                  <a:path w="8620" h="9947" extrusionOk="0">
                    <a:moveTo>
                      <a:pt x="239" y="0"/>
                    </a:moveTo>
                    <a:cubicBezTo>
                      <a:pt x="205" y="0"/>
                      <a:pt x="170" y="10"/>
                      <a:pt x="142" y="29"/>
                    </a:cubicBezTo>
                    <a:cubicBezTo>
                      <a:pt x="29" y="85"/>
                      <a:pt x="1" y="198"/>
                      <a:pt x="57" y="311"/>
                    </a:cubicBezTo>
                    <a:cubicBezTo>
                      <a:pt x="255" y="650"/>
                      <a:pt x="4833" y="9099"/>
                      <a:pt x="8365" y="9947"/>
                    </a:cubicBezTo>
                    <a:lnTo>
                      <a:pt x="8393" y="9947"/>
                    </a:lnTo>
                    <a:cubicBezTo>
                      <a:pt x="8478" y="9947"/>
                      <a:pt x="8591" y="9890"/>
                      <a:pt x="8619" y="9805"/>
                    </a:cubicBezTo>
                    <a:cubicBezTo>
                      <a:pt x="8619" y="9692"/>
                      <a:pt x="8563" y="9579"/>
                      <a:pt x="8450" y="9551"/>
                    </a:cubicBezTo>
                    <a:cubicBezTo>
                      <a:pt x="5087" y="8760"/>
                      <a:pt x="453" y="198"/>
                      <a:pt x="396" y="113"/>
                    </a:cubicBezTo>
                    <a:cubicBezTo>
                      <a:pt x="378" y="38"/>
                      <a:pt x="309" y="0"/>
                      <a:pt x="23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5448150" y="2450600"/>
                <a:ext cx="75600" cy="263500"/>
              </a:xfrm>
              <a:custGeom>
                <a:avLst/>
                <a:gdLst/>
                <a:ahLst/>
                <a:cxnLst/>
                <a:rect l="l" t="t" r="r" b="b"/>
                <a:pathLst>
                  <a:path w="3024" h="10540" extrusionOk="0">
                    <a:moveTo>
                      <a:pt x="2091" y="0"/>
                    </a:moveTo>
                    <a:cubicBezTo>
                      <a:pt x="2006" y="29"/>
                      <a:pt x="1922" y="113"/>
                      <a:pt x="1922" y="226"/>
                    </a:cubicBezTo>
                    <a:cubicBezTo>
                      <a:pt x="2600" y="7912"/>
                      <a:pt x="170" y="10144"/>
                      <a:pt x="141" y="10173"/>
                    </a:cubicBezTo>
                    <a:cubicBezTo>
                      <a:pt x="0" y="10286"/>
                      <a:pt x="85" y="10512"/>
                      <a:pt x="254" y="10540"/>
                    </a:cubicBezTo>
                    <a:cubicBezTo>
                      <a:pt x="311" y="10540"/>
                      <a:pt x="367" y="10512"/>
                      <a:pt x="396" y="10483"/>
                    </a:cubicBezTo>
                    <a:cubicBezTo>
                      <a:pt x="509" y="10370"/>
                      <a:pt x="3024" y="8110"/>
                      <a:pt x="2317" y="198"/>
                    </a:cubicBezTo>
                    <a:cubicBezTo>
                      <a:pt x="2317" y="85"/>
                      <a:pt x="2204" y="0"/>
                      <a:pt x="209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048F71D0-7D2A-5DCD-EBA2-28C2342DAC25}"/>
              </a:ext>
            </a:extLst>
          </p:cNvPr>
          <p:cNvSpPr txBox="1"/>
          <p:nvPr/>
        </p:nvSpPr>
        <p:spPr>
          <a:xfrm>
            <a:off x="3965172" y="2937284"/>
            <a:ext cx="1554480" cy="369332"/>
          </a:xfrm>
          <a:prstGeom prst="rect">
            <a:avLst/>
          </a:prstGeom>
          <a:noFill/>
        </p:spPr>
        <p:txBody>
          <a:bodyPr wrap="square" rtlCol="0">
            <a:spAutoFit/>
          </a:bodyPr>
          <a:lstStyle/>
          <a:p>
            <a:r>
              <a:rPr lang="en-IN" sz="1800" dirty="0">
                <a:latin typeface="Eras Demi ITC" panose="020B0805030504020804" pitchFamily="34" charset="0"/>
              </a:rPr>
              <a:t>Group -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6">
          <a:extLst>
            <a:ext uri="{FF2B5EF4-FFF2-40B4-BE49-F238E27FC236}">
              <a16:creationId xmlns:a16="http://schemas.microsoft.com/office/drawing/2014/main" id="{2B7F4E90-8DEF-6A05-895E-3764F1AB41A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D9234B5-31E2-D82F-B475-FDDBD042217F}"/>
              </a:ext>
            </a:extLst>
          </p:cNvPr>
          <p:cNvPicPr>
            <a:picLocks noChangeAspect="1"/>
          </p:cNvPicPr>
          <p:nvPr/>
        </p:nvPicPr>
        <p:blipFill>
          <a:blip r:embed="rId3"/>
          <a:srcRect/>
          <a:stretch/>
        </p:blipFill>
        <p:spPr>
          <a:xfrm>
            <a:off x="141316" y="191192"/>
            <a:ext cx="8936182" cy="4796443"/>
          </a:xfrm>
          <a:prstGeom prst="rect">
            <a:avLst/>
          </a:prstGeom>
        </p:spPr>
      </p:pic>
    </p:spTree>
    <p:extLst>
      <p:ext uri="{BB962C8B-B14F-4D97-AF65-F5344CB8AC3E}">
        <p14:creationId xmlns:p14="http://schemas.microsoft.com/office/powerpoint/2010/main" val="426779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174D3-1AB3-E846-2986-BF389D3952BF}"/>
              </a:ext>
            </a:extLst>
          </p:cNvPr>
          <p:cNvSpPr>
            <a:spLocks noGrp="1"/>
          </p:cNvSpPr>
          <p:nvPr>
            <p:ph type="title"/>
          </p:nvPr>
        </p:nvSpPr>
        <p:spPr/>
        <p:txBody>
          <a:bodyPr/>
          <a:lstStyle/>
          <a:p>
            <a:endParaRPr lang="en-IN" dirty="0"/>
          </a:p>
        </p:txBody>
      </p:sp>
      <p:pic>
        <p:nvPicPr>
          <p:cNvPr id="4" name="Picture 3" descr="A screenshot of a graph">
            <a:extLst>
              <a:ext uri="{FF2B5EF4-FFF2-40B4-BE49-F238E27FC236}">
                <a16:creationId xmlns:a16="http://schemas.microsoft.com/office/drawing/2014/main" id="{946B9004-7E6D-58BA-43A4-1525506F9057}"/>
              </a:ext>
            </a:extLst>
          </p:cNvPr>
          <p:cNvPicPr>
            <a:picLocks noChangeAspect="1"/>
          </p:cNvPicPr>
          <p:nvPr/>
        </p:nvPicPr>
        <p:blipFill>
          <a:blip r:embed="rId2"/>
          <a:stretch>
            <a:fillRect/>
          </a:stretch>
        </p:blipFill>
        <p:spPr>
          <a:xfrm>
            <a:off x="137160" y="287412"/>
            <a:ext cx="8869680" cy="4568675"/>
          </a:xfrm>
          <a:prstGeom prst="rect">
            <a:avLst/>
          </a:prstGeom>
        </p:spPr>
      </p:pic>
    </p:spTree>
    <p:extLst>
      <p:ext uri="{BB962C8B-B14F-4D97-AF65-F5344CB8AC3E}">
        <p14:creationId xmlns:p14="http://schemas.microsoft.com/office/powerpoint/2010/main" val="104305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1FA45-7463-83AB-2BF3-6C711F83F8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7AB088-73EE-DDA7-0945-CD0AB1A4686C}"/>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BFE93179-C062-E04C-1FAE-CA3113D154B3}"/>
              </a:ext>
            </a:extLst>
          </p:cNvPr>
          <p:cNvPicPr>
            <a:picLocks noChangeAspect="1"/>
          </p:cNvPicPr>
          <p:nvPr/>
        </p:nvPicPr>
        <p:blipFill>
          <a:blip r:embed="rId2"/>
          <a:srcRect/>
          <a:stretch/>
        </p:blipFill>
        <p:spPr>
          <a:xfrm>
            <a:off x="137160" y="224445"/>
            <a:ext cx="8869680" cy="4788130"/>
          </a:xfrm>
          <a:prstGeom prst="rect">
            <a:avLst/>
          </a:prstGeom>
        </p:spPr>
      </p:pic>
    </p:spTree>
    <p:extLst>
      <p:ext uri="{BB962C8B-B14F-4D97-AF65-F5344CB8AC3E}">
        <p14:creationId xmlns:p14="http://schemas.microsoft.com/office/powerpoint/2010/main" val="285501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70">
          <a:extLst>
            <a:ext uri="{FF2B5EF4-FFF2-40B4-BE49-F238E27FC236}">
              <a16:creationId xmlns:a16="http://schemas.microsoft.com/office/drawing/2014/main" id="{AFFC9FE1-1401-479F-9BF6-6D2A47B9A4D3}"/>
            </a:ext>
          </a:extLst>
        </p:cNvPr>
        <p:cNvGrpSpPr/>
        <p:nvPr/>
      </p:nvGrpSpPr>
      <p:grpSpPr>
        <a:xfrm>
          <a:off x="0" y="0"/>
          <a:ext cx="0" cy="0"/>
          <a:chOff x="0" y="0"/>
          <a:chExt cx="0" cy="0"/>
        </a:xfrm>
      </p:grpSpPr>
      <p:sp>
        <p:nvSpPr>
          <p:cNvPr id="771" name="Google Shape;771;p44">
            <a:extLst>
              <a:ext uri="{FF2B5EF4-FFF2-40B4-BE49-F238E27FC236}">
                <a16:creationId xmlns:a16="http://schemas.microsoft.com/office/drawing/2014/main" id="{FB675B79-45A7-5D8C-6E33-0A6A457DB6A2}"/>
              </a:ext>
            </a:extLst>
          </p:cNvPr>
          <p:cNvSpPr txBox="1">
            <a:spLocks noGrp="1"/>
          </p:cNvSpPr>
          <p:nvPr>
            <p:ph type="title"/>
          </p:nvPr>
        </p:nvSpPr>
        <p:spPr>
          <a:xfrm>
            <a:off x="1840800" y="1998450"/>
            <a:ext cx="33537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Viga"/>
                <a:ea typeface="Viga"/>
                <a:cs typeface="Viga"/>
                <a:sym typeface="Viga"/>
              </a:rPr>
              <a:t>Tableau</a:t>
            </a:r>
            <a:endParaRPr dirty="0">
              <a:latin typeface="Viga"/>
              <a:ea typeface="Viga"/>
              <a:cs typeface="Viga"/>
              <a:sym typeface="Viga"/>
            </a:endParaRPr>
          </a:p>
        </p:txBody>
      </p:sp>
      <p:sp>
        <p:nvSpPr>
          <p:cNvPr id="772" name="Google Shape;772;p44">
            <a:extLst>
              <a:ext uri="{FF2B5EF4-FFF2-40B4-BE49-F238E27FC236}">
                <a16:creationId xmlns:a16="http://schemas.microsoft.com/office/drawing/2014/main" id="{0A0E45BA-49A0-2D33-219A-E52DFC59B99C}"/>
              </a:ext>
            </a:extLst>
          </p:cNvPr>
          <p:cNvSpPr/>
          <p:nvPr/>
        </p:nvSpPr>
        <p:spPr>
          <a:xfrm>
            <a:off x="753700" y="2097900"/>
            <a:ext cx="10302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3" name="Google Shape;773;p44">
            <a:extLst>
              <a:ext uri="{FF2B5EF4-FFF2-40B4-BE49-F238E27FC236}">
                <a16:creationId xmlns:a16="http://schemas.microsoft.com/office/drawing/2014/main" id="{B3060F7C-244E-AA8F-6D9B-160128E39994}"/>
              </a:ext>
            </a:extLst>
          </p:cNvPr>
          <p:cNvSpPr txBox="1">
            <a:spLocks noGrp="1"/>
          </p:cNvSpPr>
          <p:nvPr>
            <p:ph type="title" idx="2"/>
          </p:nvPr>
        </p:nvSpPr>
        <p:spPr>
          <a:xfrm>
            <a:off x="826827" y="1998450"/>
            <a:ext cx="88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775" name="Google Shape;775;p44">
            <a:extLst>
              <a:ext uri="{FF2B5EF4-FFF2-40B4-BE49-F238E27FC236}">
                <a16:creationId xmlns:a16="http://schemas.microsoft.com/office/drawing/2014/main" id="{D9A06E59-29D4-FDE8-8E53-A24379BF1C49}"/>
              </a:ext>
            </a:extLst>
          </p:cNvPr>
          <p:cNvGrpSpPr/>
          <p:nvPr/>
        </p:nvGrpSpPr>
        <p:grpSpPr>
          <a:xfrm>
            <a:off x="5101183" y="1632781"/>
            <a:ext cx="2761579" cy="2670813"/>
            <a:chOff x="5460571" y="2050926"/>
            <a:chExt cx="2964340" cy="2866909"/>
          </a:xfrm>
        </p:grpSpPr>
        <p:sp>
          <p:nvSpPr>
            <p:cNvPr id="776" name="Google Shape;776;p44">
              <a:extLst>
                <a:ext uri="{FF2B5EF4-FFF2-40B4-BE49-F238E27FC236}">
                  <a16:creationId xmlns:a16="http://schemas.microsoft.com/office/drawing/2014/main" id="{A6D96B34-7E67-53C9-7671-5819ADCA4A43}"/>
                </a:ext>
              </a:extLst>
            </p:cNvPr>
            <p:cNvSpPr/>
            <p:nvPr/>
          </p:nvSpPr>
          <p:spPr>
            <a:xfrm>
              <a:off x="5460571" y="2067312"/>
              <a:ext cx="2830177" cy="2586703"/>
            </a:xfrm>
            <a:custGeom>
              <a:avLst/>
              <a:gdLst/>
              <a:ahLst/>
              <a:cxnLst/>
              <a:rect l="l" t="t" r="r" b="b"/>
              <a:pathLst>
                <a:path w="167120" h="152743" extrusionOk="0">
                  <a:moveTo>
                    <a:pt x="110613" y="0"/>
                  </a:moveTo>
                  <a:cubicBezTo>
                    <a:pt x="84894" y="0"/>
                    <a:pt x="64546" y="20381"/>
                    <a:pt x="64079" y="45699"/>
                  </a:cubicBezTo>
                  <a:cubicBezTo>
                    <a:pt x="61177" y="45232"/>
                    <a:pt x="58209" y="44999"/>
                    <a:pt x="55173" y="44999"/>
                  </a:cubicBezTo>
                  <a:cubicBezTo>
                    <a:pt x="24718" y="44999"/>
                    <a:pt x="0" y="69683"/>
                    <a:pt x="0" y="100172"/>
                  </a:cubicBezTo>
                  <a:cubicBezTo>
                    <a:pt x="0" y="124789"/>
                    <a:pt x="16145" y="145638"/>
                    <a:pt x="38428" y="152743"/>
                  </a:cubicBezTo>
                  <a:lnTo>
                    <a:pt x="127625" y="152743"/>
                  </a:lnTo>
                  <a:cubicBezTo>
                    <a:pt x="150007" y="149340"/>
                    <a:pt x="167120" y="130027"/>
                    <a:pt x="167120" y="106710"/>
                  </a:cubicBezTo>
                  <a:cubicBezTo>
                    <a:pt x="167120" y="92300"/>
                    <a:pt x="160582" y="79457"/>
                    <a:pt x="150341" y="70884"/>
                  </a:cubicBezTo>
                  <a:cubicBezTo>
                    <a:pt x="154677" y="63812"/>
                    <a:pt x="157213" y="55473"/>
                    <a:pt x="157213" y="46567"/>
                  </a:cubicBezTo>
                  <a:cubicBezTo>
                    <a:pt x="157213" y="20848"/>
                    <a:pt x="136364" y="0"/>
                    <a:pt x="110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a:extLst>
                <a:ext uri="{FF2B5EF4-FFF2-40B4-BE49-F238E27FC236}">
                  <a16:creationId xmlns:a16="http://schemas.microsoft.com/office/drawing/2014/main" id="{55C7C7A7-EEB6-2207-82F7-16F46FCB118C}"/>
                </a:ext>
              </a:extLst>
            </p:cNvPr>
            <p:cNvSpPr/>
            <p:nvPr/>
          </p:nvSpPr>
          <p:spPr>
            <a:xfrm>
              <a:off x="5713922" y="4625198"/>
              <a:ext cx="2710989" cy="292637"/>
            </a:xfrm>
            <a:custGeom>
              <a:avLst/>
              <a:gdLst/>
              <a:ahLst/>
              <a:cxnLst/>
              <a:rect l="l" t="t" r="r" b="b"/>
              <a:pathLst>
                <a:path w="160082" h="17280" extrusionOk="0">
                  <a:moveTo>
                    <a:pt x="11542" y="0"/>
                  </a:moveTo>
                  <a:cubicBezTo>
                    <a:pt x="9807" y="0"/>
                    <a:pt x="8406" y="1401"/>
                    <a:pt x="8406" y="3136"/>
                  </a:cubicBezTo>
                  <a:cubicBezTo>
                    <a:pt x="8406" y="3936"/>
                    <a:pt x="8707" y="4670"/>
                    <a:pt x="9207" y="5237"/>
                  </a:cubicBezTo>
                  <a:lnTo>
                    <a:pt x="3169" y="5237"/>
                  </a:lnTo>
                  <a:cubicBezTo>
                    <a:pt x="1435" y="5237"/>
                    <a:pt x="0" y="6638"/>
                    <a:pt x="0" y="8373"/>
                  </a:cubicBezTo>
                  <a:cubicBezTo>
                    <a:pt x="0" y="10107"/>
                    <a:pt x="1435" y="11508"/>
                    <a:pt x="3169" y="11508"/>
                  </a:cubicBezTo>
                  <a:lnTo>
                    <a:pt x="12409" y="11508"/>
                  </a:lnTo>
                  <a:cubicBezTo>
                    <a:pt x="11575" y="12075"/>
                    <a:pt x="11008" y="13043"/>
                    <a:pt x="11008" y="14110"/>
                  </a:cubicBezTo>
                  <a:cubicBezTo>
                    <a:pt x="11008" y="15845"/>
                    <a:pt x="12409" y="17279"/>
                    <a:pt x="14144" y="17279"/>
                  </a:cubicBezTo>
                  <a:lnTo>
                    <a:pt x="156946" y="17279"/>
                  </a:lnTo>
                  <a:cubicBezTo>
                    <a:pt x="158647" y="17279"/>
                    <a:pt x="160081" y="15845"/>
                    <a:pt x="160081" y="14110"/>
                  </a:cubicBezTo>
                  <a:cubicBezTo>
                    <a:pt x="160081" y="12409"/>
                    <a:pt x="158647" y="10975"/>
                    <a:pt x="156946" y="10975"/>
                  </a:cubicBezTo>
                  <a:lnTo>
                    <a:pt x="147673" y="10975"/>
                  </a:lnTo>
                  <a:cubicBezTo>
                    <a:pt x="148506" y="10408"/>
                    <a:pt x="149074" y="9474"/>
                    <a:pt x="149074" y="8373"/>
                  </a:cubicBezTo>
                  <a:cubicBezTo>
                    <a:pt x="149074" y="7572"/>
                    <a:pt x="148773" y="6838"/>
                    <a:pt x="148273" y="6271"/>
                  </a:cubicBezTo>
                  <a:lnTo>
                    <a:pt x="154311" y="6271"/>
                  </a:lnTo>
                  <a:cubicBezTo>
                    <a:pt x="156045" y="6271"/>
                    <a:pt x="157446" y="4870"/>
                    <a:pt x="157446" y="3136"/>
                  </a:cubicBezTo>
                  <a:cubicBezTo>
                    <a:pt x="157446" y="1401"/>
                    <a:pt x="156045" y="0"/>
                    <a:pt x="154311" y="0"/>
                  </a:cubicBezTo>
                  <a:close/>
                </a:path>
              </a:pathLst>
            </a:custGeom>
            <a:solidFill>
              <a:srgbClr val="92C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a:extLst>
                <a:ext uri="{FF2B5EF4-FFF2-40B4-BE49-F238E27FC236}">
                  <a16:creationId xmlns:a16="http://schemas.microsoft.com/office/drawing/2014/main" id="{492635EB-BFA7-8D27-0415-2AC8E9417FA2}"/>
                </a:ext>
              </a:extLst>
            </p:cNvPr>
            <p:cNvSpPr/>
            <p:nvPr/>
          </p:nvSpPr>
          <p:spPr>
            <a:xfrm>
              <a:off x="5867573" y="4711618"/>
              <a:ext cx="2359621" cy="4539"/>
            </a:xfrm>
            <a:custGeom>
              <a:avLst/>
              <a:gdLst/>
              <a:ahLst/>
              <a:cxnLst/>
              <a:rect l="l" t="t" r="r" b="b"/>
              <a:pathLst>
                <a:path w="139334" h="268" extrusionOk="0">
                  <a:moveTo>
                    <a:pt x="134" y="1"/>
                  </a:moveTo>
                  <a:cubicBezTo>
                    <a:pt x="67" y="1"/>
                    <a:pt x="1" y="68"/>
                    <a:pt x="1" y="134"/>
                  </a:cubicBezTo>
                  <a:cubicBezTo>
                    <a:pt x="1" y="201"/>
                    <a:pt x="67" y="268"/>
                    <a:pt x="134" y="268"/>
                  </a:cubicBezTo>
                  <a:lnTo>
                    <a:pt x="139200" y="268"/>
                  </a:lnTo>
                  <a:cubicBezTo>
                    <a:pt x="139267" y="268"/>
                    <a:pt x="139333" y="201"/>
                    <a:pt x="139333" y="134"/>
                  </a:cubicBezTo>
                  <a:cubicBezTo>
                    <a:pt x="139333" y="68"/>
                    <a:pt x="139267" y="1"/>
                    <a:pt x="1392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a:extLst>
                <a:ext uri="{FF2B5EF4-FFF2-40B4-BE49-F238E27FC236}">
                  <a16:creationId xmlns:a16="http://schemas.microsoft.com/office/drawing/2014/main" id="{5C9E3402-7D07-0CB5-A436-1B742AA5E355}"/>
                </a:ext>
              </a:extLst>
            </p:cNvPr>
            <p:cNvSpPr/>
            <p:nvPr/>
          </p:nvSpPr>
          <p:spPr>
            <a:xfrm>
              <a:off x="5922375" y="4809350"/>
              <a:ext cx="2294642" cy="3980"/>
            </a:xfrm>
            <a:custGeom>
              <a:avLst/>
              <a:gdLst/>
              <a:ahLst/>
              <a:cxnLst/>
              <a:rect l="l" t="t" r="r" b="b"/>
              <a:pathLst>
                <a:path w="135497" h="235" extrusionOk="0">
                  <a:moveTo>
                    <a:pt x="100" y="1"/>
                  </a:moveTo>
                  <a:cubicBezTo>
                    <a:pt x="34" y="1"/>
                    <a:pt x="0" y="34"/>
                    <a:pt x="0" y="101"/>
                  </a:cubicBezTo>
                  <a:cubicBezTo>
                    <a:pt x="0" y="201"/>
                    <a:pt x="34" y="234"/>
                    <a:pt x="100" y="234"/>
                  </a:cubicBezTo>
                  <a:lnTo>
                    <a:pt x="135364" y="234"/>
                  </a:lnTo>
                  <a:cubicBezTo>
                    <a:pt x="135430" y="234"/>
                    <a:pt x="135497" y="201"/>
                    <a:pt x="135497" y="101"/>
                  </a:cubicBezTo>
                  <a:cubicBezTo>
                    <a:pt x="135497" y="34"/>
                    <a:pt x="135430" y="1"/>
                    <a:pt x="1353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a:extLst>
                <a:ext uri="{FF2B5EF4-FFF2-40B4-BE49-F238E27FC236}">
                  <a16:creationId xmlns:a16="http://schemas.microsoft.com/office/drawing/2014/main" id="{39DE56BF-C0DC-F4C8-9BEA-91949A417FCF}"/>
                </a:ext>
              </a:extLst>
            </p:cNvPr>
            <p:cNvSpPr/>
            <p:nvPr/>
          </p:nvSpPr>
          <p:spPr>
            <a:xfrm>
              <a:off x="6871413" y="3040641"/>
              <a:ext cx="297158" cy="316363"/>
            </a:xfrm>
            <a:custGeom>
              <a:avLst/>
              <a:gdLst/>
              <a:ahLst/>
              <a:cxnLst/>
              <a:rect l="l" t="t" r="r" b="b"/>
              <a:pathLst>
                <a:path w="17547" h="18681" extrusionOk="0">
                  <a:moveTo>
                    <a:pt x="0" y="0"/>
                  </a:moveTo>
                  <a:lnTo>
                    <a:pt x="0" y="18680"/>
                  </a:lnTo>
                  <a:lnTo>
                    <a:pt x="17546" y="18680"/>
                  </a:lnTo>
                  <a:lnTo>
                    <a:pt x="175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a:extLst>
                <a:ext uri="{FF2B5EF4-FFF2-40B4-BE49-F238E27FC236}">
                  <a16:creationId xmlns:a16="http://schemas.microsoft.com/office/drawing/2014/main" id="{587D5B96-3E99-2D2E-2187-8C6680240637}"/>
                </a:ext>
              </a:extLst>
            </p:cNvPr>
            <p:cNvSpPr/>
            <p:nvPr/>
          </p:nvSpPr>
          <p:spPr>
            <a:xfrm>
              <a:off x="6425700" y="2494945"/>
              <a:ext cx="1188007" cy="708408"/>
            </a:xfrm>
            <a:custGeom>
              <a:avLst/>
              <a:gdLst/>
              <a:ahLst/>
              <a:cxnLst/>
              <a:rect l="l" t="t" r="r" b="b"/>
              <a:pathLst>
                <a:path w="70151" h="41831" extrusionOk="0">
                  <a:moveTo>
                    <a:pt x="0" y="0"/>
                  </a:moveTo>
                  <a:lnTo>
                    <a:pt x="0" y="41830"/>
                  </a:lnTo>
                  <a:lnTo>
                    <a:pt x="70151" y="41830"/>
                  </a:lnTo>
                  <a:lnTo>
                    <a:pt x="701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a:extLst>
                <a:ext uri="{FF2B5EF4-FFF2-40B4-BE49-F238E27FC236}">
                  <a16:creationId xmlns:a16="http://schemas.microsoft.com/office/drawing/2014/main" id="{132940EA-14DD-D359-803F-FD91D8AA7A4C}"/>
                </a:ext>
              </a:extLst>
            </p:cNvPr>
            <p:cNvSpPr/>
            <p:nvPr/>
          </p:nvSpPr>
          <p:spPr>
            <a:xfrm>
              <a:off x="6425700" y="2494945"/>
              <a:ext cx="1188007" cy="574520"/>
            </a:xfrm>
            <a:custGeom>
              <a:avLst/>
              <a:gdLst/>
              <a:ahLst/>
              <a:cxnLst/>
              <a:rect l="l" t="t" r="r" b="b"/>
              <a:pathLst>
                <a:path w="70151" h="33925" extrusionOk="0">
                  <a:moveTo>
                    <a:pt x="0" y="0"/>
                  </a:moveTo>
                  <a:lnTo>
                    <a:pt x="0" y="33924"/>
                  </a:lnTo>
                  <a:lnTo>
                    <a:pt x="70151" y="33924"/>
                  </a:lnTo>
                  <a:lnTo>
                    <a:pt x="70151" y="0"/>
                  </a:lnTo>
                  <a:close/>
                </a:path>
              </a:pathLst>
            </a:custGeom>
            <a:solidFill>
              <a:srgbClr val="F6E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a:extLst>
                <a:ext uri="{FF2B5EF4-FFF2-40B4-BE49-F238E27FC236}">
                  <a16:creationId xmlns:a16="http://schemas.microsoft.com/office/drawing/2014/main" id="{F1426785-6E87-3C7B-91E9-C2A3F197B82D}"/>
                </a:ext>
              </a:extLst>
            </p:cNvPr>
            <p:cNvSpPr/>
            <p:nvPr/>
          </p:nvSpPr>
          <p:spPr>
            <a:xfrm>
              <a:off x="6608734" y="2566681"/>
              <a:ext cx="644563" cy="462681"/>
            </a:xfrm>
            <a:custGeom>
              <a:avLst/>
              <a:gdLst/>
              <a:ahLst/>
              <a:cxnLst/>
              <a:rect l="l" t="t" r="r" b="b"/>
              <a:pathLst>
                <a:path w="38061" h="27321" extrusionOk="0">
                  <a:moveTo>
                    <a:pt x="0" y="0"/>
                  </a:moveTo>
                  <a:lnTo>
                    <a:pt x="0" y="27320"/>
                  </a:lnTo>
                  <a:lnTo>
                    <a:pt x="38061" y="27320"/>
                  </a:lnTo>
                  <a:lnTo>
                    <a:pt x="380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a:extLst>
                <a:ext uri="{FF2B5EF4-FFF2-40B4-BE49-F238E27FC236}">
                  <a16:creationId xmlns:a16="http://schemas.microsoft.com/office/drawing/2014/main" id="{8976383A-AF55-475A-30DB-F01485D2D276}"/>
                </a:ext>
              </a:extLst>
            </p:cNvPr>
            <p:cNvSpPr/>
            <p:nvPr/>
          </p:nvSpPr>
          <p:spPr>
            <a:xfrm>
              <a:off x="6608734" y="2566681"/>
              <a:ext cx="644563" cy="49162"/>
            </a:xfrm>
            <a:custGeom>
              <a:avLst/>
              <a:gdLst/>
              <a:ahLst/>
              <a:cxnLst/>
              <a:rect l="l" t="t" r="r" b="b"/>
              <a:pathLst>
                <a:path w="38061" h="2903" extrusionOk="0">
                  <a:moveTo>
                    <a:pt x="0" y="0"/>
                  </a:moveTo>
                  <a:lnTo>
                    <a:pt x="0" y="2903"/>
                  </a:lnTo>
                  <a:lnTo>
                    <a:pt x="38061" y="2903"/>
                  </a:lnTo>
                  <a:lnTo>
                    <a:pt x="38061" y="0"/>
                  </a:ln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a:extLst>
                <a:ext uri="{FF2B5EF4-FFF2-40B4-BE49-F238E27FC236}">
                  <a16:creationId xmlns:a16="http://schemas.microsoft.com/office/drawing/2014/main" id="{4AAD0406-9F6F-7221-ADF7-7AB85B7A53BC}"/>
                </a:ext>
              </a:extLst>
            </p:cNvPr>
            <p:cNvSpPr/>
            <p:nvPr/>
          </p:nvSpPr>
          <p:spPr>
            <a:xfrm>
              <a:off x="6834122" y="2720654"/>
              <a:ext cx="280782" cy="247928"/>
            </a:xfrm>
            <a:custGeom>
              <a:avLst/>
              <a:gdLst/>
              <a:ahLst/>
              <a:cxnLst/>
              <a:rect l="l" t="t" r="r" b="b"/>
              <a:pathLst>
                <a:path w="16580" h="14640" extrusionOk="0">
                  <a:moveTo>
                    <a:pt x="8268" y="1"/>
                  </a:moveTo>
                  <a:cubicBezTo>
                    <a:pt x="7347" y="1"/>
                    <a:pt x="6410" y="177"/>
                    <a:pt x="5505" y="549"/>
                  </a:cubicBezTo>
                  <a:cubicBezTo>
                    <a:pt x="1769" y="2083"/>
                    <a:pt x="1" y="6386"/>
                    <a:pt x="1535" y="10089"/>
                  </a:cubicBezTo>
                  <a:cubicBezTo>
                    <a:pt x="2698" y="12920"/>
                    <a:pt x="5431" y="14640"/>
                    <a:pt x="8312" y="14640"/>
                  </a:cubicBezTo>
                  <a:cubicBezTo>
                    <a:pt x="9233" y="14640"/>
                    <a:pt x="10170" y="14464"/>
                    <a:pt x="11075" y="14092"/>
                  </a:cubicBezTo>
                  <a:cubicBezTo>
                    <a:pt x="14811" y="12557"/>
                    <a:pt x="16579" y="8254"/>
                    <a:pt x="15045" y="4552"/>
                  </a:cubicBezTo>
                  <a:cubicBezTo>
                    <a:pt x="13882" y="1721"/>
                    <a:pt x="11149" y="1"/>
                    <a:pt x="8268"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a:extLst>
                <a:ext uri="{FF2B5EF4-FFF2-40B4-BE49-F238E27FC236}">
                  <a16:creationId xmlns:a16="http://schemas.microsoft.com/office/drawing/2014/main" id="{B3C2405C-1D7F-60BD-04F7-B27BB2DF9BE4}"/>
                </a:ext>
              </a:extLst>
            </p:cNvPr>
            <p:cNvSpPr/>
            <p:nvPr/>
          </p:nvSpPr>
          <p:spPr>
            <a:xfrm>
              <a:off x="6745992" y="2678537"/>
              <a:ext cx="198868" cy="172314"/>
            </a:xfrm>
            <a:custGeom>
              <a:avLst/>
              <a:gdLst/>
              <a:ahLst/>
              <a:cxnLst/>
              <a:rect l="l" t="t" r="r" b="b"/>
              <a:pathLst>
                <a:path w="11743" h="10175" extrusionOk="0">
                  <a:moveTo>
                    <a:pt x="5872" y="0"/>
                  </a:moveTo>
                  <a:lnTo>
                    <a:pt x="1" y="10174"/>
                  </a:lnTo>
                  <a:lnTo>
                    <a:pt x="11743" y="10174"/>
                  </a:lnTo>
                  <a:lnTo>
                    <a:pt x="5872" y="0"/>
                  </a:lnTo>
                  <a:close/>
                </a:path>
              </a:pathLst>
            </a:custGeom>
            <a:solidFill>
              <a:srgbClr val="EEE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a:extLst>
                <a:ext uri="{FF2B5EF4-FFF2-40B4-BE49-F238E27FC236}">
                  <a16:creationId xmlns:a16="http://schemas.microsoft.com/office/drawing/2014/main" id="{38B34009-F8CF-9C32-832D-5F31ABAD5CB5}"/>
                </a:ext>
              </a:extLst>
            </p:cNvPr>
            <p:cNvSpPr/>
            <p:nvPr/>
          </p:nvSpPr>
          <p:spPr>
            <a:xfrm>
              <a:off x="5822391" y="3382660"/>
              <a:ext cx="262120" cy="1343403"/>
            </a:xfrm>
            <a:custGeom>
              <a:avLst/>
              <a:gdLst/>
              <a:ahLst/>
              <a:cxnLst/>
              <a:rect l="l" t="t" r="r" b="b"/>
              <a:pathLst>
                <a:path w="15478" h="79327" extrusionOk="0">
                  <a:moveTo>
                    <a:pt x="13570" y="1"/>
                  </a:moveTo>
                  <a:cubicBezTo>
                    <a:pt x="12760" y="1"/>
                    <a:pt x="12027" y="602"/>
                    <a:pt x="11875" y="1453"/>
                  </a:cubicBezTo>
                  <a:lnTo>
                    <a:pt x="133" y="77374"/>
                  </a:lnTo>
                  <a:cubicBezTo>
                    <a:pt x="0" y="78275"/>
                    <a:pt x="634" y="79142"/>
                    <a:pt x="1534" y="79309"/>
                  </a:cubicBezTo>
                  <a:lnTo>
                    <a:pt x="1668" y="79309"/>
                  </a:lnTo>
                  <a:cubicBezTo>
                    <a:pt x="1749" y="79321"/>
                    <a:pt x="1829" y="79326"/>
                    <a:pt x="1909" y="79326"/>
                  </a:cubicBezTo>
                  <a:cubicBezTo>
                    <a:pt x="2718" y="79326"/>
                    <a:pt x="3451" y="78728"/>
                    <a:pt x="3603" y="77908"/>
                  </a:cubicBezTo>
                  <a:lnTo>
                    <a:pt x="15344" y="1987"/>
                  </a:lnTo>
                  <a:cubicBezTo>
                    <a:pt x="15478" y="1053"/>
                    <a:pt x="14844" y="185"/>
                    <a:pt x="13943" y="52"/>
                  </a:cubicBezTo>
                  <a:lnTo>
                    <a:pt x="13810" y="19"/>
                  </a:lnTo>
                  <a:cubicBezTo>
                    <a:pt x="13729" y="7"/>
                    <a:pt x="13649" y="1"/>
                    <a:pt x="13570"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a:extLst>
                <a:ext uri="{FF2B5EF4-FFF2-40B4-BE49-F238E27FC236}">
                  <a16:creationId xmlns:a16="http://schemas.microsoft.com/office/drawing/2014/main" id="{0204588C-8A91-16D4-6861-B83A69C4292F}"/>
                </a:ext>
              </a:extLst>
            </p:cNvPr>
            <p:cNvSpPr/>
            <p:nvPr/>
          </p:nvSpPr>
          <p:spPr>
            <a:xfrm>
              <a:off x="6289001" y="3410366"/>
              <a:ext cx="248572" cy="1345638"/>
            </a:xfrm>
            <a:custGeom>
              <a:avLst/>
              <a:gdLst/>
              <a:ahLst/>
              <a:cxnLst/>
              <a:rect l="l" t="t" r="r" b="b"/>
              <a:pathLst>
                <a:path w="14678" h="79459" extrusionOk="0">
                  <a:moveTo>
                    <a:pt x="1907" y="0"/>
                  </a:moveTo>
                  <a:cubicBezTo>
                    <a:pt x="1828" y="0"/>
                    <a:pt x="1748" y="6"/>
                    <a:pt x="1668" y="17"/>
                  </a:cubicBezTo>
                  <a:lnTo>
                    <a:pt x="1568" y="50"/>
                  </a:lnTo>
                  <a:cubicBezTo>
                    <a:pt x="634" y="184"/>
                    <a:pt x="0" y="1051"/>
                    <a:pt x="133" y="1952"/>
                  </a:cubicBezTo>
                  <a:lnTo>
                    <a:pt x="11075" y="78006"/>
                  </a:lnTo>
                  <a:cubicBezTo>
                    <a:pt x="11196" y="78857"/>
                    <a:pt x="11926" y="79458"/>
                    <a:pt x="12736" y="79458"/>
                  </a:cubicBezTo>
                  <a:cubicBezTo>
                    <a:pt x="12815" y="79458"/>
                    <a:pt x="12895" y="79453"/>
                    <a:pt x="12976" y="79441"/>
                  </a:cubicBezTo>
                  <a:lnTo>
                    <a:pt x="13109" y="79407"/>
                  </a:lnTo>
                  <a:cubicBezTo>
                    <a:pt x="14010" y="79307"/>
                    <a:pt x="14677" y="78440"/>
                    <a:pt x="14544" y="77506"/>
                  </a:cubicBezTo>
                  <a:lnTo>
                    <a:pt x="3603" y="1451"/>
                  </a:lnTo>
                  <a:cubicBezTo>
                    <a:pt x="3481" y="628"/>
                    <a:pt x="2746" y="0"/>
                    <a:pt x="1907" y="0"/>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a:extLst>
                <a:ext uri="{FF2B5EF4-FFF2-40B4-BE49-F238E27FC236}">
                  <a16:creationId xmlns:a16="http://schemas.microsoft.com/office/drawing/2014/main" id="{921ECB33-7B35-40F7-13F0-9BB837560E69}"/>
                </a:ext>
              </a:extLst>
            </p:cNvPr>
            <p:cNvSpPr/>
            <p:nvPr/>
          </p:nvSpPr>
          <p:spPr>
            <a:xfrm>
              <a:off x="7910273" y="3389655"/>
              <a:ext cx="338954" cy="1329448"/>
            </a:xfrm>
            <a:custGeom>
              <a:avLst/>
              <a:gdLst/>
              <a:ahLst/>
              <a:cxnLst/>
              <a:rect l="l" t="t" r="r" b="b"/>
              <a:pathLst>
                <a:path w="20015" h="78503" extrusionOk="0">
                  <a:moveTo>
                    <a:pt x="1963" y="1"/>
                  </a:moveTo>
                  <a:cubicBezTo>
                    <a:pt x="1844" y="1"/>
                    <a:pt x="1723" y="13"/>
                    <a:pt x="1601" y="39"/>
                  </a:cubicBezTo>
                  <a:lnTo>
                    <a:pt x="1501" y="73"/>
                  </a:lnTo>
                  <a:cubicBezTo>
                    <a:pt x="600" y="273"/>
                    <a:pt x="0" y="1173"/>
                    <a:pt x="200" y="2074"/>
                  </a:cubicBezTo>
                  <a:lnTo>
                    <a:pt x="16412" y="77195"/>
                  </a:lnTo>
                  <a:cubicBezTo>
                    <a:pt x="16585" y="77973"/>
                    <a:pt x="17281" y="78502"/>
                    <a:pt x="18048" y="78502"/>
                  </a:cubicBezTo>
                  <a:cubicBezTo>
                    <a:pt x="18169" y="78502"/>
                    <a:pt x="18291" y="78489"/>
                    <a:pt x="18413" y="78462"/>
                  </a:cubicBezTo>
                  <a:lnTo>
                    <a:pt x="18547" y="78462"/>
                  </a:lnTo>
                  <a:cubicBezTo>
                    <a:pt x="19447" y="78262"/>
                    <a:pt x="20014" y="77361"/>
                    <a:pt x="19814" y="76427"/>
                  </a:cubicBezTo>
                  <a:lnTo>
                    <a:pt x="3636" y="1340"/>
                  </a:lnTo>
                  <a:cubicBezTo>
                    <a:pt x="3462" y="557"/>
                    <a:pt x="2758" y="1"/>
                    <a:pt x="1963"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a:extLst>
                <a:ext uri="{FF2B5EF4-FFF2-40B4-BE49-F238E27FC236}">
                  <a16:creationId xmlns:a16="http://schemas.microsoft.com/office/drawing/2014/main" id="{AA73DA50-7624-9E12-F9C5-678CC1D1E892}"/>
                </a:ext>
              </a:extLst>
            </p:cNvPr>
            <p:cNvSpPr/>
            <p:nvPr/>
          </p:nvSpPr>
          <p:spPr>
            <a:xfrm>
              <a:off x="5996381" y="3366589"/>
              <a:ext cx="2059652" cy="95480"/>
            </a:xfrm>
            <a:custGeom>
              <a:avLst/>
              <a:gdLst/>
              <a:ahLst/>
              <a:cxnLst/>
              <a:rect l="l" t="t" r="r" b="b"/>
              <a:pathLst>
                <a:path w="121621" h="5638" extrusionOk="0">
                  <a:moveTo>
                    <a:pt x="0" y="0"/>
                  </a:moveTo>
                  <a:lnTo>
                    <a:pt x="0" y="5638"/>
                  </a:lnTo>
                  <a:lnTo>
                    <a:pt x="121620" y="5638"/>
                  </a:lnTo>
                  <a:lnTo>
                    <a:pt x="121620" y="0"/>
                  </a:ln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a:extLst>
                <a:ext uri="{FF2B5EF4-FFF2-40B4-BE49-F238E27FC236}">
                  <a16:creationId xmlns:a16="http://schemas.microsoft.com/office/drawing/2014/main" id="{5B247C71-FA01-97D8-2514-6E1453B890A1}"/>
                </a:ext>
              </a:extLst>
            </p:cNvPr>
            <p:cNvSpPr/>
            <p:nvPr/>
          </p:nvSpPr>
          <p:spPr>
            <a:xfrm>
              <a:off x="6113300" y="3092615"/>
              <a:ext cx="289250" cy="262696"/>
            </a:xfrm>
            <a:custGeom>
              <a:avLst/>
              <a:gdLst/>
              <a:ahLst/>
              <a:cxnLst/>
              <a:rect l="l" t="t" r="r" b="b"/>
              <a:pathLst>
                <a:path w="17080" h="15512" extrusionOk="0">
                  <a:moveTo>
                    <a:pt x="1836" y="0"/>
                  </a:moveTo>
                  <a:cubicBezTo>
                    <a:pt x="835" y="0"/>
                    <a:pt x="1" y="801"/>
                    <a:pt x="1" y="1801"/>
                  </a:cubicBezTo>
                  <a:cubicBezTo>
                    <a:pt x="1" y="2802"/>
                    <a:pt x="802" y="3569"/>
                    <a:pt x="1769" y="3603"/>
                  </a:cubicBezTo>
                  <a:cubicBezTo>
                    <a:pt x="1002" y="4803"/>
                    <a:pt x="535" y="6238"/>
                    <a:pt x="535" y="7739"/>
                  </a:cubicBezTo>
                  <a:cubicBezTo>
                    <a:pt x="535" y="12042"/>
                    <a:pt x="4004" y="15511"/>
                    <a:pt x="8307" y="15511"/>
                  </a:cubicBezTo>
                  <a:cubicBezTo>
                    <a:pt x="12577" y="15511"/>
                    <a:pt x="16046" y="12042"/>
                    <a:pt x="16046" y="7739"/>
                  </a:cubicBezTo>
                  <a:cubicBezTo>
                    <a:pt x="16046" y="6238"/>
                    <a:pt x="15612" y="4803"/>
                    <a:pt x="14845" y="3603"/>
                  </a:cubicBezTo>
                  <a:lnTo>
                    <a:pt x="15279" y="3603"/>
                  </a:lnTo>
                  <a:cubicBezTo>
                    <a:pt x="16279" y="3603"/>
                    <a:pt x="17080" y="2802"/>
                    <a:pt x="17080" y="1801"/>
                  </a:cubicBezTo>
                  <a:cubicBezTo>
                    <a:pt x="17080" y="801"/>
                    <a:pt x="16279" y="0"/>
                    <a:pt x="15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a:extLst>
                <a:ext uri="{FF2B5EF4-FFF2-40B4-BE49-F238E27FC236}">
                  <a16:creationId xmlns:a16="http://schemas.microsoft.com/office/drawing/2014/main" id="{F4A49DDF-5D58-5742-013F-0E257C97AE44}"/>
                </a:ext>
              </a:extLst>
            </p:cNvPr>
            <p:cNvSpPr/>
            <p:nvPr/>
          </p:nvSpPr>
          <p:spPr>
            <a:xfrm>
              <a:off x="6139854" y="2896406"/>
              <a:ext cx="166098" cy="196226"/>
            </a:xfrm>
            <a:custGeom>
              <a:avLst/>
              <a:gdLst/>
              <a:ahLst/>
              <a:cxnLst/>
              <a:rect l="l" t="t" r="r" b="b"/>
              <a:pathLst>
                <a:path w="9808" h="11587" extrusionOk="0">
                  <a:moveTo>
                    <a:pt x="2122" y="0"/>
                  </a:moveTo>
                  <a:cubicBezTo>
                    <a:pt x="1" y="0"/>
                    <a:pt x="1" y="2279"/>
                    <a:pt x="1" y="2279"/>
                  </a:cubicBezTo>
                  <a:cubicBezTo>
                    <a:pt x="1" y="6649"/>
                    <a:pt x="5171" y="11586"/>
                    <a:pt x="5171" y="11586"/>
                  </a:cubicBezTo>
                  <a:lnTo>
                    <a:pt x="9808" y="11319"/>
                  </a:lnTo>
                  <a:cubicBezTo>
                    <a:pt x="9574" y="7950"/>
                    <a:pt x="6706" y="1245"/>
                    <a:pt x="3370" y="211"/>
                  </a:cubicBezTo>
                  <a:cubicBezTo>
                    <a:pt x="2889" y="63"/>
                    <a:pt x="2476" y="0"/>
                    <a:pt x="2122"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a:extLst>
                <a:ext uri="{FF2B5EF4-FFF2-40B4-BE49-F238E27FC236}">
                  <a16:creationId xmlns:a16="http://schemas.microsoft.com/office/drawing/2014/main" id="{C49251EF-192D-A01D-E4FD-BBE7EB461702}"/>
                </a:ext>
              </a:extLst>
            </p:cNvPr>
            <p:cNvSpPr/>
            <p:nvPr/>
          </p:nvSpPr>
          <p:spPr>
            <a:xfrm>
              <a:off x="6247747" y="2836913"/>
              <a:ext cx="115835" cy="156293"/>
            </a:xfrm>
            <a:custGeom>
              <a:avLst/>
              <a:gdLst/>
              <a:ahLst/>
              <a:cxnLst/>
              <a:rect l="l" t="t" r="r" b="b"/>
              <a:pathLst>
                <a:path w="6840" h="9229" extrusionOk="0">
                  <a:moveTo>
                    <a:pt x="4895" y="0"/>
                  </a:moveTo>
                  <a:cubicBezTo>
                    <a:pt x="4411" y="0"/>
                    <a:pt x="4004" y="222"/>
                    <a:pt x="4004" y="222"/>
                  </a:cubicBezTo>
                  <a:cubicBezTo>
                    <a:pt x="1302" y="1656"/>
                    <a:pt x="1" y="6460"/>
                    <a:pt x="1" y="6460"/>
                  </a:cubicBezTo>
                  <a:lnTo>
                    <a:pt x="1669" y="9228"/>
                  </a:lnTo>
                  <a:cubicBezTo>
                    <a:pt x="3670" y="7961"/>
                    <a:pt x="6839" y="3991"/>
                    <a:pt x="6372" y="1589"/>
                  </a:cubicBezTo>
                  <a:cubicBezTo>
                    <a:pt x="6121" y="299"/>
                    <a:pt x="5456" y="0"/>
                    <a:pt x="4895"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a:extLst>
                <a:ext uri="{FF2B5EF4-FFF2-40B4-BE49-F238E27FC236}">
                  <a16:creationId xmlns:a16="http://schemas.microsoft.com/office/drawing/2014/main" id="{A04AA9CF-32A8-364F-245A-5F79FF1C0E7E}"/>
                </a:ext>
              </a:extLst>
            </p:cNvPr>
            <p:cNvSpPr/>
            <p:nvPr/>
          </p:nvSpPr>
          <p:spPr>
            <a:xfrm>
              <a:off x="6182785" y="2860436"/>
              <a:ext cx="16410" cy="76834"/>
            </a:xfrm>
            <a:custGeom>
              <a:avLst/>
              <a:gdLst/>
              <a:ahLst/>
              <a:cxnLst/>
              <a:rect l="l" t="t" r="r" b="b"/>
              <a:pathLst>
                <a:path w="969" h="4537" extrusionOk="0">
                  <a:moveTo>
                    <a:pt x="468" y="0"/>
                  </a:moveTo>
                  <a:cubicBezTo>
                    <a:pt x="201" y="0"/>
                    <a:pt x="1" y="234"/>
                    <a:pt x="1" y="501"/>
                  </a:cubicBezTo>
                  <a:lnTo>
                    <a:pt x="1" y="4036"/>
                  </a:lnTo>
                  <a:cubicBezTo>
                    <a:pt x="1" y="4303"/>
                    <a:pt x="201" y="4537"/>
                    <a:pt x="468" y="4537"/>
                  </a:cubicBezTo>
                  <a:cubicBezTo>
                    <a:pt x="768" y="4537"/>
                    <a:pt x="968" y="4303"/>
                    <a:pt x="968" y="4036"/>
                  </a:cubicBezTo>
                  <a:lnTo>
                    <a:pt x="968" y="501"/>
                  </a:lnTo>
                  <a:cubicBezTo>
                    <a:pt x="968" y="234"/>
                    <a:pt x="768" y="0"/>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a:extLst>
                <a:ext uri="{FF2B5EF4-FFF2-40B4-BE49-F238E27FC236}">
                  <a16:creationId xmlns:a16="http://schemas.microsoft.com/office/drawing/2014/main" id="{0A5E20DB-641B-43C2-6327-A315A642D91A}"/>
                </a:ext>
              </a:extLst>
            </p:cNvPr>
            <p:cNvSpPr/>
            <p:nvPr/>
          </p:nvSpPr>
          <p:spPr>
            <a:xfrm>
              <a:off x="6109354" y="2940081"/>
              <a:ext cx="71195" cy="36732"/>
            </a:xfrm>
            <a:custGeom>
              <a:avLst/>
              <a:gdLst/>
              <a:ahLst/>
              <a:cxnLst/>
              <a:rect l="l" t="t" r="r" b="b"/>
              <a:pathLst>
                <a:path w="4204" h="2169" extrusionOk="0">
                  <a:moveTo>
                    <a:pt x="585" y="1"/>
                  </a:moveTo>
                  <a:cubicBezTo>
                    <a:pt x="376" y="1"/>
                    <a:pt x="178" y="127"/>
                    <a:pt x="101" y="334"/>
                  </a:cubicBezTo>
                  <a:cubicBezTo>
                    <a:pt x="0" y="568"/>
                    <a:pt x="134" y="868"/>
                    <a:pt x="401" y="968"/>
                  </a:cubicBezTo>
                  <a:lnTo>
                    <a:pt x="3470" y="2135"/>
                  </a:lnTo>
                  <a:cubicBezTo>
                    <a:pt x="3536" y="2169"/>
                    <a:pt x="3570" y="2169"/>
                    <a:pt x="3636" y="2169"/>
                  </a:cubicBezTo>
                  <a:cubicBezTo>
                    <a:pt x="3837" y="2169"/>
                    <a:pt x="4037" y="2069"/>
                    <a:pt x="4103" y="1869"/>
                  </a:cubicBezTo>
                  <a:cubicBezTo>
                    <a:pt x="4203" y="1602"/>
                    <a:pt x="4070" y="1335"/>
                    <a:pt x="3803" y="1235"/>
                  </a:cubicBezTo>
                  <a:lnTo>
                    <a:pt x="768" y="34"/>
                  </a:lnTo>
                  <a:cubicBezTo>
                    <a:pt x="708" y="11"/>
                    <a:pt x="646" y="1"/>
                    <a:pt x="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a:extLst>
                <a:ext uri="{FF2B5EF4-FFF2-40B4-BE49-F238E27FC236}">
                  <a16:creationId xmlns:a16="http://schemas.microsoft.com/office/drawing/2014/main" id="{1D423548-A266-9042-D4A1-D12FDB517811}"/>
                </a:ext>
              </a:extLst>
            </p:cNvPr>
            <p:cNvSpPr/>
            <p:nvPr/>
          </p:nvSpPr>
          <p:spPr>
            <a:xfrm>
              <a:off x="6126865" y="3024248"/>
              <a:ext cx="96614" cy="16410"/>
            </a:xfrm>
            <a:custGeom>
              <a:avLst/>
              <a:gdLst/>
              <a:ahLst/>
              <a:cxnLst/>
              <a:rect l="l" t="t" r="r" b="b"/>
              <a:pathLst>
                <a:path w="5705" h="969" extrusionOk="0">
                  <a:moveTo>
                    <a:pt x="501" y="1"/>
                  </a:moveTo>
                  <a:cubicBezTo>
                    <a:pt x="201" y="1"/>
                    <a:pt x="1" y="201"/>
                    <a:pt x="1" y="468"/>
                  </a:cubicBezTo>
                  <a:cubicBezTo>
                    <a:pt x="1" y="768"/>
                    <a:pt x="201" y="968"/>
                    <a:pt x="501" y="968"/>
                  </a:cubicBezTo>
                  <a:lnTo>
                    <a:pt x="5204" y="968"/>
                  </a:lnTo>
                  <a:cubicBezTo>
                    <a:pt x="5471" y="968"/>
                    <a:pt x="5705" y="768"/>
                    <a:pt x="5705" y="468"/>
                  </a:cubicBezTo>
                  <a:cubicBezTo>
                    <a:pt x="5705" y="201"/>
                    <a:pt x="5471" y="1"/>
                    <a:pt x="5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a:extLst>
                <a:ext uri="{FF2B5EF4-FFF2-40B4-BE49-F238E27FC236}">
                  <a16:creationId xmlns:a16="http://schemas.microsoft.com/office/drawing/2014/main" id="{75C2B2C6-1E71-249F-410C-8668F1B499F3}"/>
                </a:ext>
              </a:extLst>
            </p:cNvPr>
            <p:cNvSpPr/>
            <p:nvPr/>
          </p:nvSpPr>
          <p:spPr>
            <a:xfrm>
              <a:off x="6265834" y="2832121"/>
              <a:ext cx="25995" cy="92719"/>
            </a:xfrm>
            <a:custGeom>
              <a:avLst/>
              <a:gdLst/>
              <a:ahLst/>
              <a:cxnLst/>
              <a:rect l="l" t="t" r="r" b="b"/>
              <a:pathLst>
                <a:path w="1535" h="5475" extrusionOk="0">
                  <a:moveTo>
                    <a:pt x="526" y="1"/>
                  </a:moveTo>
                  <a:cubicBezTo>
                    <a:pt x="506" y="1"/>
                    <a:pt x="487" y="2"/>
                    <a:pt x="467" y="4"/>
                  </a:cubicBezTo>
                  <a:cubicBezTo>
                    <a:pt x="201" y="38"/>
                    <a:pt x="0" y="305"/>
                    <a:pt x="34" y="571"/>
                  </a:cubicBezTo>
                  <a:lnTo>
                    <a:pt x="501" y="5041"/>
                  </a:lnTo>
                  <a:cubicBezTo>
                    <a:pt x="534" y="5308"/>
                    <a:pt x="734" y="5475"/>
                    <a:pt x="1001" y="5475"/>
                  </a:cubicBezTo>
                  <a:lnTo>
                    <a:pt x="1068" y="5475"/>
                  </a:lnTo>
                  <a:cubicBezTo>
                    <a:pt x="1335" y="5442"/>
                    <a:pt x="1535" y="5208"/>
                    <a:pt x="1501" y="4941"/>
                  </a:cubicBezTo>
                  <a:lnTo>
                    <a:pt x="1034" y="471"/>
                  </a:lnTo>
                  <a:cubicBezTo>
                    <a:pt x="1004" y="193"/>
                    <a:pt x="772" y="1"/>
                    <a:pt x="5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a:extLst>
                <a:ext uri="{FF2B5EF4-FFF2-40B4-BE49-F238E27FC236}">
                  <a16:creationId xmlns:a16="http://schemas.microsoft.com/office/drawing/2014/main" id="{7F517BD5-DA24-586B-8078-5C0235D96960}"/>
                </a:ext>
              </a:extLst>
            </p:cNvPr>
            <p:cNvSpPr/>
            <p:nvPr/>
          </p:nvSpPr>
          <p:spPr>
            <a:xfrm>
              <a:off x="6317807" y="2888108"/>
              <a:ext cx="61593" cy="20915"/>
            </a:xfrm>
            <a:custGeom>
              <a:avLst/>
              <a:gdLst/>
              <a:ahLst/>
              <a:cxnLst/>
              <a:rect l="l" t="t" r="r" b="b"/>
              <a:pathLst>
                <a:path w="3637" h="1235" extrusionOk="0">
                  <a:moveTo>
                    <a:pt x="567" y="1"/>
                  </a:moveTo>
                  <a:cubicBezTo>
                    <a:pt x="300" y="1"/>
                    <a:pt x="34" y="201"/>
                    <a:pt x="34" y="468"/>
                  </a:cubicBezTo>
                  <a:cubicBezTo>
                    <a:pt x="0" y="735"/>
                    <a:pt x="200" y="968"/>
                    <a:pt x="467" y="1001"/>
                  </a:cubicBezTo>
                  <a:lnTo>
                    <a:pt x="3069" y="1235"/>
                  </a:lnTo>
                  <a:lnTo>
                    <a:pt x="3102" y="1235"/>
                  </a:lnTo>
                  <a:cubicBezTo>
                    <a:pt x="3369" y="1235"/>
                    <a:pt x="3569" y="1035"/>
                    <a:pt x="3603" y="801"/>
                  </a:cubicBezTo>
                  <a:cubicBezTo>
                    <a:pt x="3636" y="501"/>
                    <a:pt x="3436" y="268"/>
                    <a:pt x="3169" y="234"/>
                  </a:cubicBezTo>
                  <a:lnTo>
                    <a:pt x="5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a:extLst>
                <a:ext uri="{FF2B5EF4-FFF2-40B4-BE49-F238E27FC236}">
                  <a16:creationId xmlns:a16="http://schemas.microsoft.com/office/drawing/2014/main" id="{3E70C611-FC57-C60A-752F-69730571AE14}"/>
                </a:ext>
              </a:extLst>
            </p:cNvPr>
            <p:cNvSpPr/>
            <p:nvPr/>
          </p:nvSpPr>
          <p:spPr>
            <a:xfrm>
              <a:off x="6261312" y="2983858"/>
              <a:ext cx="70636" cy="69230"/>
            </a:xfrm>
            <a:custGeom>
              <a:avLst/>
              <a:gdLst/>
              <a:ahLst/>
              <a:cxnLst/>
              <a:rect l="l" t="t" r="r" b="b"/>
              <a:pathLst>
                <a:path w="4171" h="4088" extrusionOk="0">
                  <a:moveTo>
                    <a:pt x="3620" y="1"/>
                  </a:moveTo>
                  <a:cubicBezTo>
                    <a:pt x="3495" y="1"/>
                    <a:pt x="3370" y="51"/>
                    <a:pt x="3270" y="151"/>
                  </a:cubicBezTo>
                  <a:lnTo>
                    <a:pt x="201" y="3220"/>
                  </a:lnTo>
                  <a:cubicBezTo>
                    <a:pt x="1" y="3420"/>
                    <a:pt x="1" y="3720"/>
                    <a:pt x="201" y="3920"/>
                  </a:cubicBezTo>
                  <a:cubicBezTo>
                    <a:pt x="301" y="4020"/>
                    <a:pt x="434" y="4087"/>
                    <a:pt x="568" y="4087"/>
                  </a:cubicBezTo>
                  <a:cubicBezTo>
                    <a:pt x="701" y="4087"/>
                    <a:pt x="801" y="4020"/>
                    <a:pt x="901" y="3920"/>
                  </a:cubicBezTo>
                  <a:lnTo>
                    <a:pt x="3970" y="851"/>
                  </a:lnTo>
                  <a:cubicBezTo>
                    <a:pt x="4170" y="685"/>
                    <a:pt x="4170" y="351"/>
                    <a:pt x="3970" y="151"/>
                  </a:cubicBezTo>
                  <a:cubicBezTo>
                    <a:pt x="3870" y="51"/>
                    <a:pt x="3745" y="1"/>
                    <a:pt x="3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a:extLst>
                <a:ext uri="{FF2B5EF4-FFF2-40B4-BE49-F238E27FC236}">
                  <a16:creationId xmlns:a16="http://schemas.microsoft.com/office/drawing/2014/main" id="{BA6AF8A1-B953-9F3B-9BFE-20C8F8D59447}"/>
                </a:ext>
              </a:extLst>
            </p:cNvPr>
            <p:cNvSpPr/>
            <p:nvPr/>
          </p:nvSpPr>
          <p:spPr>
            <a:xfrm>
              <a:off x="7575282" y="2690392"/>
              <a:ext cx="233889" cy="211027"/>
            </a:xfrm>
            <a:custGeom>
              <a:avLst/>
              <a:gdLst/>
              <a:ahLst/>
              <a:cxnLst/>
              <a:rect l="l" t="t" r="r" b="b"/>
              <a:pathLst>
                <a:path w="13811" h="12461" extrusionOk="0">
                  <a:moveTo>
                    <a:pt x="12376" y="1"/>
                  </a:moveTo>
                  <a:lnTo>
                    <a:pt x="434" y="601"/>
                  </a:lnTo>
                  <a:lnTo>
                    <a:pt x="0" y="10208"/>
                  </a:lnTo>
                  <a:cubicBezTo>
                    <a:pt x="0" y="10208"/>
                    <a:pt x="3117" y="12461"/>
                    <a:pt x="6889" y="12461"/>
                  </a:cubicBezTo>
                  <a:cubicBezTo>
                    <a:pt x="9137" y="12461"/>
                    <a:pt x="11618" y="11661"/>
                    <a:pt x="13810" y="9107"/>
                  </a:cubicBezTo>
                  <a:lnTo>
                    <a:pt x="12376" y="1"/>
                  </a:ln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a:extLst>
                <a:ext uri="{FF2B5EF4-FFF2-40B4-BE49-F238E27FC236}">
                  <a16:creationId xmlns:a16="http://schemas.microsoft.com/office/drawing/2014/main" id="{B696494F-1878-62FE-D0DF-EE5AE296C64E}"/>
                </a:ext>
              </a:extLst>
            </p:cNvPr>
            <p:cNvSpPr/>
            <p:nvPr/>
          </p:nvSpPr>
          <p:spPr>
            <a:xfrm>
              <a:off x="7575841" y="2692085"/>
              <a:ext cx="179663" cy="150857"/>
            </a:xfrm>
            <a:custGeom>
              <a:avLst/>
              <a:gdLst/>
              <a:ahLst/>
              <a:cxnLst/>
              <a:rect l="l" t="t" r="r" b="b"/>
              <a:pathLst>
                <a:path w="10609" h="8908" extrusionOk="0">
                  <a:moveTo>
                    <a:pt x="10608" y="1"/>
                  </a:moveTo>
                  <a:lnTo>
                    <a:pt x="401" y="501"/>
                  </a:lnTo>
                  <a:lnTo>
                    <a:pt x="1" y="8907"/>
                  </a:lnTo>
                  <a:cubicBezTo>
                    <a:pt x="4537" y="7239"/>
                    <a:pt x="8173" y="4037"/>
                    <a:pt x="10608" y="1"/>
                  </a:cubicBezTo>
                  <a:close/>
                </a:path>
              </a:pathLst>
            </a:custGeom>
            <a:solidFill>
              <a:srgbClr val="13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a:extLst>
                <a:ext uri="{FF2B5EF4-FFF2-40B4-BE49-F238E27FC236}">
                  <a16:creationId xmlns:a16="http://schemas.microsoft.com/office/drawing/2014/main" id="{56C32CD5-6529-291D-C3DF-3A2D45F51488}"/>
                </a:ext>
              </a:extLst>
            </p:cNvPr>
            <p:cNvSpPr/>
            <p:nvPr/>
          </p:nvSpPr>
          <p:spPr>
            <a:xfrm>
              <a:off x="7389420" y="2140089"/>
              <a:ext cx="446288" cy="645325"/>
            </a:xfrm>
            <a:custGeom>
              <a:avLst/>
              <a:gdLst/>
              <a:ahLst/>
              <a:cxnLst/>
              <a:rect l="l" t="t" r="r" b="b"/>
              <a:pathLst>
                <a:path w="26353" h="38106" extrusionOk="0">
                  <a:moveTo>
                    <a:pt x="13380" y="0"/>
                  </a:moveTo>
                  <a:cubicBezTo>
                    <a:pt x="13257" y="0"/>
                    <a:pt x="13134" y="2"/>
                    <a:pt x="13010" y="6"/>
                  </a:cubicBezTo>
                  <a:lnTo>
                    <a:pt x="12143" y="39"/>
                  </a:lnTo>
                  <a:cubicBezTo>
                    <a:pt x="5338" y="239"/>
                    <a:pt x="1" y="5943"/>
                    <a:pt x="201" y="12748"/>
                  </a:cubicBezTo>
                  <a:lnTo>
                    <a:pt x="635" y="26158"/>
                  </a:lnTo>
                  <a:cubicBezTo>
                    <a:pt x="831" y="32839"/>
                    <a:pt x="6333" y="38105"/>
                    <a:pt x="12973" y="38105"/>
                  </a:cubicBezTo>
                  <a:cubicBezTo>
                    <a:pt x="13096" y="38105"/>
                    <a:pt x="13220" y="38103"/>
                    <a:pt x="13344" y="38100"/>
                  </a:cubicBezTo>
                  <a:lnTo>
                    <a:pt x="14178" y="38066"/>
                  </a:lnTo>
                  <a:cubicBezTo>
                    <a:pt x="20982" y="37866"/>
                    <a:pt x="26353" y="32162"/>
                    <a:pt x="26153" y="25357"/>
                  </a:cubicBezTo>
                  <a:lnTo>
                    <a:pt x="25719" y="11948"/>
                  </a:lnTo>
                  <a:cubicBezTo>
                    <a:pt x="25523" y="5267"/>
                    <a:pt x="20021" y="0"/>
                    <a:pt x="13380" y="0"/>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a:extLst>
                <a:ext uri="{FF2B5EF4-FFF2-40B4-BE49-F238E27FC236}">
                  <a16:creationId xmlns:a16="http://schemas.microsoft.com/office/drawing/2014/main" id="{874C6671-1958-AB20-57DE-4D69BAFB9578}"/>
                </a:ext>
              </a:extLst>
            </p:cNvPr>
            <p:cNvSpPr/>
            <p:nvPr/>
          </p:nvSpPr>
          <p:spPr>
            <a:xfrm>
              <a:off x="7530082" y="2375739"/>
              <a:ext cx="105657" cy="210722"/>
            </a:xfrm>
            <a:custGeom>
              <a:avLst/>
              <a:gdLst/>
              <a:ahLst/>
              <a:cxnLst/>
              <a:rect l="l" t="t" r="r" b="b"/>
              <a:pathLst>
                <a:path w="6239" h="12443" extrusionOk="0">
                  <a:moveTo>
                    <a:pt x="3103" y="1"/>
                  </a:moveTo>
                  <a:cubicBezTo>
                    <a:pt x="1402" y="1"/>
                    <a:pt x="1" y="2769"/>
                    <a:pt x="1" y="6205"/>
                  </a:cubicBezTo>
                  <a:cubicBezTo>
                    <a:pt x="1" y="9641"/>
                    <a:pt x="1402" y="12443"/>
                    <a:pt x="3103" y="12443"/>
                  </a:cubicBezTo>
                  <a:cubicBezTo>
                    <a:pt x="4837" y="12443"/>
                    <a:pt x="6238" y="9641"/>
                    <a:pt x="6238" y="6205"/>
                  </a:cubicBezTo>
                  <a:cubicBezTo>
                    <a:pt x="6238" y="2769"/>
                    <a:pt x="4837" y="1"/>
                    <a:pt x="31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a:extLst>
                <a:ext uri="{FF2B5EF4-FFF2-40B4-BE49-F238E27FC236}">
                  <a16:creationId xmlns:a16="http://schemas.microsoft.com/office/drawing/2014/main" id="{026C903D-739E-B969-224B-249CD9C728C4}"/>
                </a:ext>
              </a:extLst>
            </p:cNvPr>
            <p:cNvSpPr/>
            <p:nvPr/>
          </p:nvSpPr>
          <p:spPr>
            <a:xfrm>
              <a:off x="7321071" y="2050926"/>
              <a:ext cx="672811" cy="727053"/>
            </a:xfrm>
            <a:custGeom>
              <a:avLst/>
              <a:gdLst/>
              <a:ahLst/>
              <a:cxnLst/>
              <a:rect l="l" t="t" r="r" b="b"/>
              <a:pathLst>
                <a:path w="39729" h="42932" extrusionOk="0">
                  <a:moveTo>
                    <a:pt x="11342" y="0"/>
                  </a:moveTo>
                  <a:cubicBezTo>
                    <a:pt x="8407" y="0"/>
                    <a:pt x="6072" y="2369"/>
                    <a:pt x="6072" y="5271"/>
                  </a:cubicBezTo>
                  <a:cubicBezTo>
                    <a:pt x="6072" y="6171"/>
                    <a:pt x="6305" y="7005"/>
                    <a:pt x="6705" y="7739"/>
                  </a:cubicBezTo>
                  <a:cubicBezTo>
                    <a:pt x="6238" y="7606"/>
                    <a:pt x="5771" y="7506"/>
                    <a:pt x="5271" y="7506"/>
                  </a:cubicBezTo>
                  <a:cubicBezTo>
                    <a:pt x="2336" y="7506"/>
                    <a:pt x="1" y="9874"/>
                    <a:pt x="1" y="12809"/>
                  </a:cubicBezTo>
                  <a:cubicBezTo>
                    <a:pt x="1" y="15712"/>
                    <a:pt x="2336" y="18080"/>
                    <a:pt x="5271" y="18080"/>
                  </a:cubicBezTo>
                  <a:cubicBezTo>
                    <a:pt x="6905" y="18080"/>
                    <a:pt x="8373" y="17313"/>
                    <a:pt x="9341" y="16112"/>
                  </a:cubicBezTo>
                  <a:cubicBezTo>
                    <a:pt x="9574" y="16479"/>
                    <a:pt x="9808" y="16779"/>
                    <a:pt x="10108" y="17079"/>
                  </a:cubicBezTo>
                  <a:cubicBezTo>
                    <a:pt x="10008" y="17346"/>
                    <a:pt x="9941" y="17613"/>
                    <a:pt x="9941" y="17913"/>
                  </a:cubicBezTo>
                  <a:cubicBezTo>
                    <a:pt x="9941" y="18747"/>
                    <a:pt x="10408" y="19448"/>
                    <a:pt x="11075" y="19848"/>
                  </a:cubicBezTo>
                  <a:cubicBezTo>
                    <a:pt x="10441" y="19981"/>
                    <a:pt x="9941" y="20548"/>
                    <a:pt x="9941" y="21216"/>
                  </a:cubicBezTo>
                  <a:cubicBezTo>
                    <a:pt x="9941" y="21983"/>
                    <a:pt x="10575" y="22583"/>
                    <a:pt x="11342" y="22583"/>
                  </a:cubicBezTo>
                  <a:cubicBezTo>
                    <a:pt x="12109" y="22583"/>
                    <a:pt x="12743" y="21983"/>
                    <a:pt x="12743" y="21216"/>
                  </a:cubicBezTo>
                  <a:cubicBezTo>
                    <a:pt x="12743" y="20782"/>
                    <a:pt x="12543" y="20415"/>
                    <a:pt x="12243" y="20148"/>
                  </a:cubicBezTo>
                  <a:cubicBezTo>
                    <a:pt x="13243" y="20148"/>
                    <a:pt x="14044" y="19514"/>
                    <a:pt x="14344" y="18614"/>
                  </a:cubicBezTo>
                  <a:cubicBezTo>
                    <a:pt x="14511" y="18580"/>
                    <a:pt x="14678" y="18580"/>
                    <a:pt x="14844" y="18514"/>
                  </a:cubicBezTo>
                  <a:cubicBezTo>
                    <a:pt x="15111" y="20181"/>
                    <a:pt x="16112" y="21549"/>
                    <a:pt x="17513" y="22316"/>
                  </a:cubicBezTo>
                  <a:cubicBezTo>
                    <a:pt x="17380" y="22917"/>
                    <a:pt x="17280" y="23551"/>
                    <a:pt x="17280" y="24184"/>
                  </a:cubicBezTo>
                  <a:cubicBezTo>
                    <a:pt x="17280" y="26719"/>
                    <a:pt x="18547" y="28954"/>
                    <a:pt x="20448" y="30322"/>
                  </a:cubicBezTo>
                  <a:cubicBezTo>
                    <a:pt x="19248" y="31656"/>
                    <a:pt x="18514" y="33424"/>
                    <a:pt x="18514" y="35359"/>
                  </a:cubicBezTo>
                  <a:cubicBezTo>
                    <a:pt x="18514" y="39529"/>
                    <a:pt x="21916" y="42931"/>
                    <a:pt x="26086" y="42931"/>
                  </a:cubicBezTo>
                  <a:cubicBezTo>
                    <a:pt x="30255" y="42931"/>
                    <a:pt x="33625" y="39529"/>
                    <a:pt x="33625" y="35359"/>
                  </a:cubicBezTo>
                  <a:cubicBezTo>
                    <a:pt x="33625" y="35259"/>
                    <a:pt x="33591" y="35159"/>
                    <a:pt x="33591" y="35059"/>
                  </a:cubicBezTo>
                  <a:lnTo>
                    <a:pt x="33591" y="35059"/>
                  </a:lnTo>
                  <a:cubicBezTo>
                    <a:pt x="33891" y="35125"/>
                    <a:pt x="34158" y="35159"/>
                    <a:pt x="34458" y="35159"/>
                  </a:cubicBezTo>
                  <a:cubicBezTo>
                    <a:pt x="37361" y="35159"/>
                    <a:pt x="39729" y="32790"/>
                    <a:pt x="39729" y="29888"/>
                  </a:cubicBezTo>
                  <a:cubicBezTo>
                    <a:pt x="39729" y="27938"/>
                    <a:pt x="38680" y="26282"/>
                    <a:pt x="37135" y="25343"/>
                  </a:cubicBezTo>
                  <a:lnTo>
                    <a:pt x="37135" y="25343"/>
                  </a:lnTo>
                  <a:cubicBezTo>
                    <a:pt x="37964" y="24410"/>
                    <a:pt x="38495" y="23179"/>
                    <a:pt x="38495" y="21816"/>
                  </a:cubicBezTo>
                  <a:cubicBezTo>
                    <a:pt x="38495" y="19348"/>
                    <a:pt x="36793" y="17279"/>
                    <a:pt x="34492" y="16712"/>
                  </a:cubicBezTo>
                  <a:cubicBezTo>
                    <a:pt x="35326" y="15511"/>
                    <a:pt x="35793" y="14044"/>
                    <a:pt x="35793" y="12509"/>
                  </a:cubicBezTo>
                  <a:cubicBezTo>
                    <a:pt x="35793" y="8340"/>
                    <a:pt x="32424" y="4937"/>
                    <a:pt x="28254" y="4937"/>
                  </a:cubicBezTo>
                  <a:cubicBezTo>
                    <a:pt x="27687" y="4937"/>
                    <a:pt x="27153" y="5004"/>
                    <a:pt x="26620" y="5137"/>
                  </a:cubicBezTo>
                  <a:cubicBezTo>
                    <a:pt x="26353" y="2469"/>
                    <a:pt x="24151" y="367"/>
                    <a:pt x="21416" y="367"/>
                  </a:cubicBezTo>
                  <a:cubicBezTo>
                    <a:pt x="19081" y="367"/>
                    <a:pt x="17146" y="1902"/>
                    <a:pt x="16446" y="3970"/>
                  </a:cubicBezTo>
                  <a:cubicBezTo>
                    <a:pt x="15845" y="1702"/>
                    <a:pt x="13810" y="0"/>
                    <a:pt x="11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a:extLst>
                <a:ext uri="{FF2B5EF4-FFF2-40B4-BE49-F238E27FC236}">
                  <a16:creationId xmlns:a16="http://schemas.microsoft.com/office/drawing/2014/main" id="{43A0D9AF-C1C6-A1C1-8209-F55A199EDC26}"/>
                </a:ext>
              </a:extLst>
            </p:cNvPr>
            <p:cNvSpPr/>
            <p:nvPr/>
          </p:nvSpPr>
          <p:spPr>
            <a:xfrm>
              <a:off x="7354958" y="2481380"/>
              <a:ext cx="88147" cy="99188"/>
            </a:xfrm>
            <a:custGeom>
              <a:avLst/>
              <a:gdLst/>
              <a:ahLst/>
              <a:cxnLst/>
              <a:rect l="l" t="t" r="r" b="b"/>
              <a:pathLst>
                <a:path w="5205" h="5857" extrusionOk="0">
                  <a:moveTo>
                    <a:pt x="2770" y="1"/>
                  </a:moveTo>
                  <a:lnTo>
                    <a:pt x="1" y="5037"/>
                  </a:lnTo>
                  <a:cubicBezTo>
                    <a:pt x="1" y="5037"/>
                    <a:pt x="965" y="5857"/>
                    <a:pt x="2442" y="5857"/>
                  </a:cubicBezTo>
                  <a:cubicBezTo>
                    <a:pt x="2703" y="5857"/>
                    <a:pt x="2980" y="5831"/>
                    <a:pt x="3270" y="5771"/>
                  </a:cubicBezTo>
                  <a:cubicBezTo>
                    <a:pt x="5205" y="5371"/>
                    <a:pt x="3370" y="1268"/>
                    <a:pt x="2770"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a:extLst>
                <a:ext uri="{FF2B5EF4-FFF2-40B4-BE49-F238E27FC236}">
                  <a16:creationId xmlns:a16="http://schemas.microsoft.com/office/drawing/2014/main" id="{DD4A3D08-928E-FD92-533A-E8B8509D8588}"/>
                </a:ext>
              </a:extLst>
            </p:cNvPr>
            <p:cNvSpPr/>
            <p:nvPr/>
          </p:nvSpPr>
          <p:spPr>
            <a:xfrm>
              <a:off x="7412587" y="2620907"/>
              <a:ext cx="70636" cy="41829"/>
            </a:xfrm>
            <a:custGeom>
              <a:avLst/>
              <a:gdLst/>
              <a:ahLst/>
              <a:cxnLst/>
              <a:rect l="l" t="t" r="r" b="b"/>
              <a:pathLst>
                <a:path w="4171" h="2470" extrusionOk="0">
                  <a:moveTo>
                    <a:pt x="3203" y="1"/>
                  </a:moveTo>
                  <a:cubicBezTo>
                    <a:pt x="3036" y="668"/>
                    <a:pt x="2736" y="1068"/>
                    <a:pt x="2302" y="1302"/>
                  </a:cubicBezTo>
                  <a:cubicBezTo>
                    <a:pt x="2062" y="1422"/>
                    <a:pt x="1795" y="1464"/>
                    <a:pt x="1538" y="1464"/>
                  </a:cubicBezTo>
                  <a:cubicBezTo>
                    <a:pt x="940" y="1464"/>
                    <a:pt x="401" y="1235"/>
                    <a:pt x="401" y="1235"/>
                  </a:cubicBezTo>
                  <a:lnTo>
                    <a:pt x="0" y="2136"/>
                  </a:lnTo>
                  <a:cubicBezTo>
                    <a:pt x="67" y="2169"/>
                    <a:pt x="734" y="2469"/>
                    <a:pt x="1535" y="2469"/>
                  </a:cubicBezTo>
                  <a:lnTo>
                    <a:pt x="1535" y="2436"/>
                  </a:lnTo>
                  <a:cubicBezTo>
                    <a:pt x="1935" y="2436"/>
                    <a:pt x="2335" y="2369"/>
                    <a:pt x="2736" y="2202"/>
                  </a:cubicBezTo>
                  <a:cubicBezTo>
                    <a:pt x="3470" y="1835"/>
                    <a:pt x="3937" y="1202"/>
                    <a:pt x="4170" y="268"/>
                  </a:cubicBezTo>
                  <a:lnTo>
                    <a:pt x="32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a:extLst>
                <a:ext uri="{FF2B5EF4-FFF2-40B4-BE49-F238E27FC236}">
                  <a16:creationId xmlns:a16="http://schemas.microsoft.com/office/drawing/2014/main" id="{F41240FB-9AB4-120C-751D-C0FF8BAF3023}"/>
                </a:ext>
              </a:extLst>
            </p:cNvPr>
            <p:cNvSpPr/>
            <p:nvPr/>
          </p:nvSpPr>
          <p:spPr>
            <a:xfrm>
              <a:off x="7394501" y="2380566"/>
              <a:ext cx="55377" cy="27960"/>
            </a:xfrm>
            <a:custGeom>
              <a:avLst/>
              <a:gdLst/>
              <a:ahLst/>
              <a:cxnLst/>
              <a:rect l="l" t="t" r="r" b="b"/>
              <a:pathLst>
                <a:path w="3270" h="1651" extrusionOk="0">
                  <a:moveTo>
                    <a:pt x="759" y="1"/>
                  </a:moveTo>
                  <a:cubicBezTo>
                    <a:pt x="341" y="1"/>
                    <a:pt x="36" y="49"/>
                    <a:pt x="1" y="49"/>
                  </a:cubicBezTo>
                  <a:lnTo>
                    <a:pt x="134" y="1017"/>
                  </a:lnTo>
                  <a:cubicBezTo>
                    <a:pt x="146" y="1017"/>
                    <a:pt x="366" y="988"/>
                    <a:pt x="669" y="988"/>
                  </a:cubicBezTo>
                  <a:cubicBezTo>
                    <a:pt x="1231" y="988"/>
                    <a:pt x="2077" y="1087"/>
                    <a:pt x="2403" y="1650"/>
                  </a:cubicBezTo>
                  <a:lnTo>
                    <a:pt x="3270" y="1150"/>
                  </a:lnTo>
                  <a:cubicBezTo>
                    <a:pt x="2726" y="171"/>
                    <a:pt x="1544" y="1"/>
                    <a:pt x="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a:extLst>
                <a:ext uri="{FF2B5EF4-FFF2-40B4-BE49-F238E27FC236}">
                  <a16:creationId xmlns:a16="http://schemas.microsoft.com/office/drawing/2014/main" id="{7F799414-86F0-6E8C-A8FD-B7E44B8C96DC}"/>
                </a:ext>
              </a:extLst>
            </p:cNvPr>
            <p:cNvSpPr/>
            <p:nvPr/>
          </p:nvSpPr>
          <p:spPr>
            <a:xfrm>
              <a:off x="7409759" y="2433928"/>
              <a:ext cx="27706" cy="52549"/>
            </a:xfrm>
            <a:custGeom>
              <a:avLst/>
              <a:gdLst/>
              <a:ahLst/>
              <a:cxnLst/>
              <a:rect l="l" t="t" r="r" b="b"/>
              <a:pathLst>
                <a:path w="1636" h="3103" extrusionOk="0">
                  <a:moveTo>
                    <a:pt x="868" y="1"/>
                  </a:moveTo>
                  <a:cubicBezTo>
                    <a:pt x="468" y="1"/>
                    <a:pt x="67" y="668"/>
                    <a:pt x="34" y="1535"/>
                  </a:cubicBezTo>
                  <a:cubicBezTo>
                    <a:pt x="1" y="2369"/>
                    <a:pt x="334" y="3069"/>
                    <a:pt x="768" y="3103"/>
                  </a:cubicBezTo>
                  <a:cubicBezTo>
                    <a:pt x="1168" y="3103"/>
                    <a:pt x="1568" y="2436"/>
                    <a:pt x="1602" y="1602"/>
                  </a:cubicBezTo>
                  <a:cubicBezTo>
                    <a:pt x="1635" y="734"/>
                    <a:pt x="1302" y="34"/>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a:extLst>
                <a:ext uri="{FF2B5EF4-FFF2-40B4-BE49-F238E27FC236}">
                  <a16:creationId xmlns:a16="http://schemas.microsoft.com/office/drawing/2014/main" id="{C51FF643-A0E6-7A7C-A91E-63D10E99B7BD}"/>
                </a:ext>
              </a:extLst>
            </p:cNvPr>
            <p:cNvSpPr/>
            <p:nvPr/>
          </p:nvSpPr>
          <p:spPr>
            <a:xfrm>
              <a:off x="7600701" y="2403987"/>
              <a:ext cx="108469" cy="163270"/>
            </a:xfrm>
            <a:custGeom>
              <a:avLst/>
              <a:gdLst/>
              <a:ahLst/>
              <a:cxnLst/>
              <a:rect l="l" t="t" r="r" b="b"/>
              <a:pathLst>
                <a:path w="6405" h="9641" extrusionOk="0">
                  <a:moveTo>
                    <a:pt x="3203" y="1"/>
                  </a:moveTo>
                  <a:cubicBezTo>
                    <a:pt x="1435" y="1"/>
                    <a:pt x="0" y="2169"/>
                    <a:pt x="0" y="4837"/>
                  </a:cubicBezTo>
                  <a:cubicBezTo>
                    <a:pt x="0" y="7473"/>
                    <a:pt x="1435" y="9641"/>
                    <a:pt x="3203" y="9641"/>
                  </a:cubicBezTo>
                  <a:cubicBezTo>
                    <a:pt x="4971" y="9641"/>
                    <a:pt x="6405" y="7473"/>
                    <a:pt x="6405" y="4837"/>
                  </a:cubicBezTo>
                  <a:cubicBezTo>
                    <a:pt x="6405" y="2169"/>
                    <a:pt x="4971" y="1"/>
                    <a:pt x="32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a:extLst>
                <a:ext uri="{FF2B5EF4-FFF2-40B4-BE49-F238E27FC236}">
                  <a16:creationId xmlns:a16="http://schemas.microsoft.com/office/drawing/2014/main" id="{5DDD9A05-99B6-3414-DFDE-C2D2C7F5A160}"/>
                </a:ext>
              </a:extLst>
            </p:cNvPr>
            <p:cNvSpPr/>
            <p:nvPr/>
          </p:nvSpPr>
          <p:spPr>
            <a:xfrm>
              <a:off x="6617201" y="3318003"/>
              <a:ext cx="516907" cy="47469"/>
            </a:xfrm>
            <a:custGeom>
              <a:avLst/>
              <a:gdLst/>
              <a:ahLst/>
              <a:cxnLst/>
              <a:rect l="l" t="t" r="r" b="b"/>
              <a:pathLst>
                <a:path w="30523" h="2803" extrusionOk="0">
                  <a:moveTo>
                    <a:pt x="1335" y="1"/>
                  </a:moveTo>
                  <a:cubicBezTo>
                    <a:pt x="601" y="1"/>
                    <a:pt x="1" y="601"/>
                    <a:pt x="1" y="1368"/>
                  </a:cubicBezTo>
                  <a:lnTo>
                    <a:pt x="1" y="1435"/>
                  </a:lnTo>
                  <a:cubicBezTo>
                    <a:pt x="1" y="2202"/>
                    <a:pt x="601" y="2803"/>
                    <a:pt x="1335" y="2803"/>
                  </a:cubicBezTo>
                  <a:lnTo>
                    <a:pt x="29188" y="2803"/>
                  </a:lnTo>
                  <a:cubicBezTo>
                    <a:pt x="29922" y="2803"/>
                    <a:pt x="30522" y="2202"/>
                    <a:pt x="30522" y="1435"/>
                  </a:cubicBezTo>
                  <a:lnTo>
                    <a:pt x="30522" y="1368"/>
                  </a:lnTo>
                  <a:cubicBezTo>
                    <a:pt x="30522" y="601"/>
                    <a:pt x="29922" y="1"/>
                    <a:pt x="29188" y="1"/>
                  </a:cubicBezTo>
                  <a:close/>
                </a:path>
              </a:pathLst>
            </a:custGeom>
            <a:solidFill>
              <a:srgbClr val="F7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a:extLst>
                <a:ext uri="{FF2B5EF4-FFF2-40B4-BE49-F238E27FC236}">
                  <a16:creationId xmlns:a16="http://schemas.microsoft.com/office/drawing/2014/main" id="{8A9ACF3E-CDBE-14DF-C3B8-4F1E900B5D86}"/>
                </a:ext>
              </a:extLst>
            </p:cNvPr>
            <p:cNvSpPr/>
            <p:nvPr/>
          </p:nvSpPr>
          <p:spPr>
            <a:xfrm>
              <a:off x="7412029" y="3617600"/>
              <a:ext cx="708391" cy="332586"/>
            </a:xfrm>
            <a:custGeom>
              <a:avLst/>
              <a:gdLst/>
              <a:ahLst/>
              <a:cxnLst/>
              <a:rect l="l" t="t" r="r" b="b"/>
              <a:pathLst>
                <a:path w="41830" h="19639" extrusionOk="0">
                  <a:moveTo>
                    <a:pt x="21622" y="1"/>
                  </a:moveTo>
                  <a:cubicBezTo>
                    <a:pt x="11422" y="1"/>
                    <a:pt x="0" y="2057"/>
                    <a:pt x="0" y="2057"/>
                  </a:cubicBezTo>
                  <a:cubicBezTo>
                    <a:pt x="312" y="19085"/>
                    <a:pt x="17681" y="19639"/>
                    <a:pt x="19940" y="19639"/>
                  </a:cubicBezTo>
                  <a:cubicBezTo>
                    <a:pt x="20097" y="19639"/>
                    <a:pt x="20181" y="19636"/>
                    <a:pt x="20181" y="19636"/>
                  </a:cubicBezTo>
                  <a:cubicBezTo>
                    <a:pt x="41830" y="17435"/>
                    <a:pt x="36293" y="3491"/>
                    <a:pt x="36293" y="3491"/>
                  </a:cubicBezTo>
                  <a:cubicBezTo>
                    <a:pt x="34008" y="820"/>
                    <a:pt x="28058" y="1"/>
                    <a:pt x="21622" y="1"/>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a:extLst>
                <a:ext uri="{FF2B5EF4-FFF2-40B4-BE49-F238E27FC236}">
                  <a16:creationId xmlns:a16="http://schemas.microsoft.com/office/drawing/2014/main" id="{6D4F2CFC-C50D-0871-84C2-B06C25B2DFDF}"/>
                </a:ext>
              </a:extLst>
            </p:cNvPr>
            <p:cNvSpPr/>
            <p:nvPr/>
          </p:nvSpPr>
          <p:spPr>
            <a:xfrm>
              <a:off x="7177580" y="3804325"/>
              <a:ext cx="433299" cy="854218"/>
            </a:xfrm>
            <a:custGeom>
              <a:avLst/>
              <a:gdLst/>
              <a:ahLst/>
              <a:cxnLst/>
              <a:rect l="l" t="t" r="r" b="b"/>
              <a:pathLst>
                <a:path w="25586" h="50441" extrusionOk="0">
                  <a:moveTo>
                    <a:pt x="9044" y="0"/>
                  </a:moveTo>
                  <a:cubicBezTo>
                    <a:pt x="6168" y="0"/>
                    <a:pt x="5304" y="1728"/>
                    <a:pt x="5004" y="2906"/>
                  </a:cubicBezTo>
                  <a:cubicBezTo>
                    <a:pt x="5004" y="2906"/>
                    <a:pt x="1" y="8410"/>
                    <a:pt x="18281" y="50440"/>
                  </a:cubicBezTo>
                  <a:lnTo>
                    <a:pt x="25586" y="49973"/>
                  </a:lnTo>
                  <a:cubicBezTo>
                    <a:pt x="25586" y="49973"/>
                    <a:pt x="24685" y="6108"/>
                    <a:pt x="15979" y="2006"/>
                  </a:cubicBezTo>
                  <a:cubicBezTo>
                    <a:pt x="12875" y="537"/>
                    <a:pt x="10647" y="0"/>
                    <a:pt x="9044"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a:extLst>
                <a:ext uri="{FF2B5EF4-FFF2-40B4-BE49-F238E27FC236}">
                  <a16:creationId xmlns:a16="http://schemas.microsoft.com/office/drawing/2014/main" id="{8175A4EB-D60F-340A-30D2-CB6FC2721052}"/>
                </a:ext>
              </a:extLst>
            </p:cNvPr>
            <p:cNvSpPr/>
            <p:nvPr/>
          </p:nvSpPr>
          <p:spPr>
            <a:xfrm>
              <a:off x="7247065" y="4635918"/>
              <a:ext cx="402240" cy="162711"/>
            </a:xfrm>
            <a:custGeom>
              <a:avLst/>
              <a:gdLst/>
              <a:ahLst/>
              <a:cxnLst/>
              <a:rect l="l" t="t" r="r" b="b"/>
              <a:pathLst>
                <a:path w="23752" h="9608" extrusionOk="0">
                  <a:moveTo>
                    <a:pt x="21483" y="1"/>
                  </a:moveTo>
                  <a:lnTo>
                    <a:pt x="14178" y="468"/>
                  </a:lnTo>
                  <a:cubicBezTo>
                    <a:pt x="14178" y="468"/>
                    <a:pt x="10975" y="5038"/>
                    <a:pt x="5471" y="5038"/>
                  </a:cubicBezTo>
                  <a:cubicBezTo>
                    <a:pt x="1" y="5038"/>
                    <a:pt x="1368" y="9608"/>
                    <a:pt x="1368" y="9608"/>
                  </a:cubicBezTo>
                  <a:cubicBezTo>
                    <a:pt x="1368" y="9608"/>
                    <a:pt x="18280" y="9141"/>
                    <a:pt x="21016" y="8240"/>
                  </a:cubicBezTo>
                  <a:cubicBezTo>
                    <a:pt x="23751" y="7306"/>
                    <a:pt x="21483" y="1"/>
                    <a:pt x="214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a:extLst>
                <a:ext uri="{FF2B5EF4-FFF2-40B4-BE49-F238E27FC236}">
                  <a16:creationId xmlns:a16="http://schemas.microsoft.com/office/drawing/2014/main" id="{7C1E229F-B9DF-8861-DBDB-43A84EF55B1C}"/>
                </a:ext>
              </a:extLst>
            </p:cNvPr>
            <p:cNvSpPr/>
            <p:nvPr/>
          </p:nvSpPr>
          <p:spPr>
            <a:xfrm>
              <a:off x="7247065" y="4716139"/>
              <a:ext cx="140679" cy="82490"/>
            </a:xfrm>
            <a:custGeom>
              <a:avLst/>
              <a:gdLst/>
              <a:ahLst/>
              <a:cxnLst/>
              <a:rect l="l" t="t" r="r" b="b"/>
              <a:pathLst>
                <a:path w="8307" h="4871" extrusionOk="0">
                  <a:moveTo>
                    <a:pt x="7840" y="1"/>
                  </a:moveTo>
                  <a:cubicBezTo>
                    <a:pt x="7106" y="167"/>
                    <a:pt x="6339" y="301"/>
                    <a:pt x="5471" y="301"/>
                  </a:cubicBezTo>
                  <a:cubicBezTo>
                    <a:pt x="1" y="301"/>
                    <a:pt x="1368" y="4871"/>
                    <a:pt x="1368" y="4871"/>
                  </a:cubicBezTo>
                  <a:cubicBezTo>
                    <a:pt x="1368" y="4871"/>
                    <a:pt x="4504" y="4771"/>
                    <a:pt x="8307" y="4604"/>
                  </a:cubicBezTo>
                  <a:cubicBezTo>
                    <a:pt x="8273" y="3203"/>
                    <a:pt x="8307" y="1368"/>
                    <a:pt x="7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a:extLst>
                <a:ext uri="{FF2B5EF4-FFF2-40B4-BE49-F238E27FC236}">
                  <a16:creationId xmlns:a16="http://schemas.microsoft.com/office/drawing/2014/main" id="{38E43D41-E852-00BC-461F-8813C1B534EA}"/>
                </a:ext>
              </a:extLst>
            </p:cNvPr>
            <p:cNvSpPr/>
            <p:nvPr/>
          </p:nvSpPr>
          <p:spPr>
            <a:xfrm>
              <a:off x="7266269" y="4768113"/>
              <a:ext cx="346880" cy="30517"/>
            </a:xfrm>
            <a:custGeom>
              <a:avLst/>
              <a:gdLst/>
              <a:ahLst/>
              <a:cxnLst/>
              <a:rect l="l" t="t" r="r" b="b"/>
              <a:pathLst>
                <a:path w="20483" h="1802" extrusionOk="0">
                  <a:moveTo>
                    <a:pt x="134" y="1"/>
                  </a:moveTo>
                  <a:lnTo>
                    <a:pt x="134" y="34"/>
                  </a:lnTo>
                  <a:cubicBezTo>
                    <a:pt x="1" y="968"/>
                    <a:pt x="234" y="1802"/>
                    <a:pt x="234" y="1802"/>
                  </a:cubicBezTo>
                  <a:cubicBezTo>
                    <a:pt x="234" y="1802"/>
                    <a:pt x="17146" y="1335"/>
                    <a:pt x="19882" y="401"/>
                  </a:cubicBezTo>
                  <a:cubicBezTo>
                    <a:pt x="20115" y="334"/>
                    <a:pt x="20315" y="201"/>
                    <a:pt x="20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a:extLst>
                <a:ext uri="{FF2B5EF4-FFF2-40B4-BE49-F238E27FC236}">
                  <a16:creationId xmlns:a16="http://schemas.microsoft.com/office/drawing/2014/main" id="{5817DA90-11F9-DD9B-E79D-9AA51168726D}"/>
                </a:ext>
              </a:extLst>
            </p:cNvPr>
            <p:cNvSpPr/>
            <p:nvPr/>
          </p:nvSpPr>
          <p:spPr>
            <a:xfrm>
              <a:off x="7535163" y="4662472"/>
              <a:ext cx="40136" cy="40695"/>
            </a:xfrm>
            <a:custGeom>
              <a:avLst/>
              <a:gdLst/>
              <a:ahLst/>
              <a:cxnLst/>
              <a:rect l="l" t="t" r="r" b="b"/>
              <a:pathLst>
                <a:path w="2370" h="2403" extrusionOk="0">
                  <a:moveTo>
                    <a:pt x="1202" y="1"/>
                  </a:moveTo>
                  <a:cubicBezTo>
                    <a:pt x="535" y="1"/>
                    <a:pt x="1" y="534"/>
                    <a:pt x="1" y="1202"/>
                  </a:cubicBezTo>
                  <a:cubicBezTo>
                    <a:pt x="1" y="1835"/>
                    <a:pt x="535" y="2402"/>
                    <a:pt x="1202" y="2402"/>
                  </a:cubicBezTo>
                  <a:cubicBezTo>
                    <a:pt x="1836" y="2402"/>
                    <a:pt x="2369" y="1835"/>
                    <a:pt x="2369" y="1202"/>
                  </a:cubicBezTo>
                  <a:cubicBezTo>
                    <a:pt x="2369" y="534"/>
                    <a:pt x="1836" y="1"/>
                    <a:pt x="1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a:extLst>
                <a:ext uri="{FF2B5EF4-FFF2-40B4-BE49-F238E27FC236}">
                  <a16:creationId xmlns:a16="http://schemas.microsoft.com/office/drawing/2014/main" id="{224AA115-700B-0A14-0161-35A3E8EC2297}"/>
                </a:ext>
              </a:extLst>
            </p:cNvPr>
            <p:cNvSpPr/>
            <p:nvPr/>
          </p:nvSpPr>
          <p:spPr>
            <a:xfrm>
              <a:off x="6945418" y="3721191"/>
              <a:ext cx="696537" cy="304119"/>
            </a:xfrm>
            <a:custGeom>
              <a:avLst/>
              <a:gdLst/>
              <a:ahLst/>
              <a:cxnLst/>
              <a:rect l="l" t="t" r="r" b="b"/>
              <a:pathLst>
                <a:path w="41130" h="17958" extrusionOk="0">
                  <a:moveTo>
                    <a:pt x="32853" y="0"/>
                  </a:moveTo>
                  <a:cubicBezTo>
                    <a:pt x="32248" y="0"/>
                    <a:pt x="31606" y="139"/>
                    <a:pt x="30922" y="443"/>
                  </a:cubicBezTo>
                  <a:cubicBezTo>
                    <a:pt x="30922" y="443"/>
                    <a:pt x="1368" y="4313"/>
                    <a:pt x="1368" y="10250"/>
                  </a:cubicBezTo>
                  <a:cubicBezTo>
                    <a:pt x="1368" y="10250"/>
                    <a:pt x="0" y="15721"/>
                    <a:pt x="5471" y="17555"/>
                  </a:cubicBezTo>
                  <a:cubicBezTo>
                    <a:pt x="6319" y="17838"/>
                    <a:pt x="7752" y="17958"/>
                    <a:pt x="9569" y="17958"/>
                  </a:cubicBezTo>
                  <a:cubicBezTo>
                    <a:pt x="19550" y="17958"/>
                    <a:pt x="41129" y="14353"/>
                    <a:pt x="41129" y="14353"/>
                  </a:cubicBezTo>
                  <a:cubicBezTo>
                    <a:pt x="41129" y="14353"/>
                    <a:pt x="39000" y="0"/>
                    <a:pt x="32853"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a:extLst>
                <a:ext uri="{FF2B5EF4-FFF2-40B4-BE49-F238E27FC236}">
                  <a16:creationId xmlns:a16="http://schemas.microsoft.com/office/drawing/2014/main" id="{09BD9687-33C6-38B8-68E1-A9E39AAD688E}"/>
                </a:ext>
              </a:extLst>
            </p:cNvPr>
            <p:cNvSpPr/>
            <p:nvPr/>
          </p:nvSpPr>
          <p:spPr>
            <a:xfrm>
              <a:off x="6883267" y="3845138"/>
              <a:ext cx="433299" cy="854066"/>
            </a:xfrm>
            <a:custGeom>
              <a:avLst/>
              <a:gdLst/>
              <a:ahLst/>
              <a:cxnLst/>
              <a:rect l="l" t="t" r="r" b="b"/>
              <a:pathLst>
                <a:path w="25586" h="50432" extrusionOk="0">
                  <a:moveTo>
                    <a:pt x="9080" y="0"/>
                  </a:moveTo>
                  <a:cubicBezTo>
                    <a:pt x="6191" y="0"/>
                    <a:pt x="5338" y="1739"/>
                    <a:pt x="5038" y="2898"/>
                  </a:cubicBezTo>
                  <a:lnTo>
                    <a:pt x="5038" y="2931"/>
                  </a:lnTo>
                  <a:cubicBezTo>
                    <a:pt x="5038" y="2931"/>
                    <a:pt x="1" y="8402"/>
                    <a:pt x="18280" y="50432"/>
                  </a:cubicBezTo>
                  <a:lnTo>
                    <a:pt x="25586" y="49998"/>
                  </a:lnTo>
                  <a:cubicBezTo>
                    <a:pt x="25586" y="49998"/>
                    <a:pt x="24685" y="6100"/>
                    <a:pt x="16012" y="1997"/>
                  </a:cubicBezTo>
                  <a:cubicBezTo>
                    <a:pt x="12908" y="534"/>
                    <a:pt x="10681" y="0"/>
                    <a:pt x="9080"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a:extLst>
                <a:ext uri="{FF2B5EF4-FFF2-40B4-BE49-F238E27FC236}">
                  <a16:creationId xmlns:a16="http://schemas.microsoft.com/office/drawing/2014/main" id="{2F8831C2-2708-29F8-BBF1-13619415F612}"/>
                </a:ext>
              </a:extLst>
            </p:cNvPr>
            <p:cNvSpPr/>
            <p:nvPr/>
          </p:nvSpPr>
          <p:spPr>
            <a:xfrm>
              <a:off x="6952751" y="4691855"/>
              <a:ext cx="402799" cy="162136"/>
            </a:xfrm>
            <a:custGeom>
              <a:avLst/>
              <a:gdLst/>
              <a:ahLst/>
              <a:cxnLst/>
              <a:rect l="l" t="t" r="r" b="b"/>
              <a:pathLst>
                <a:path w="23785" h="9574" extrusionOk="0">
                  <a:moveTo>
                    <a:pt x="21483" y="0"/>
                  </a:moveTo>
                  <a:lnTo>
                    <a:pt x="14177" y="434"/>
                  </a:lnTo>
                  <a:cubicBezTo>
                    <a:pt x="14177" y="434"/>
                    <a:pt x="10975" y="5004"/>
                    <a:pt x="5505" y="5004"/>
                  </a:cubicBezTo>
                  <a:cubicBezTo>
                    <a:pt x="1" y="5004"/>
                    <a:pt x="1368" y="9574"/>
                    <a:pt x="1368" y="9574"/>
                  </a:cubicBezTo>
                  <a:cubicBezTo>
                    <a:pt x="1368" y="9574"/>
                    <a:pt x="18280" y="9140"/>
                    <a:pt x="21016" y="8206"/>
                  </a:cubicBezTo>
                  <a:cubicBezTo>
                    <a:pt x="23784" y="7306"/>
                    <a:pt x="21483" y="0"/>
                    <a:pt x="214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a:extLst>
                <a:ext uri="{FF2B5EF4-FFF2-40B4-BE49-F238E27FC236}">
                  <a16:creationId xmlns:a16="http://schemas.microsoft.com/office/drawing/2014/main" id="{C8218AEE-8598-F67F-CC74-68E337FDE44F}"/>
                </a:ext>
              </a:extLst>
            </p:cNvPr>
            <p:cNvSpPr/>
            <p:nvPr/>
          </p:nvSpPr>
          <p:spPr>
            <a:xfrm>
              <a:off x="6953327" y="4771500"/>
              <a:ext cx="140662" cy="82490"/>
            </a:xfrm>
            <a:custGeom>
              <a:avLst/>
              <a:gdLst/>
              <a:ahLst/>
              <a:cxnLst/>
              <a:rect l="l" t="t" r="r" b="b"/>
              <a:pathLst>
                <a:path w="8306" h="4871" extrusionOk="0">
                  <a:moveTo>
                    <a:pt x="7839" y="1"/>
                  </a:moveTo>
                  <a:cubicBezTo>
                    <a:pt x="7105" y="201"/>
                    <a:pt x="6305" y="301"/>
                    <a:pt x="5471" y="301"/>
                  </a:cubicBezTo>
                  <a:cubicBezTo>
                    <a:pt x="0" y="301"/>
                    <a:pt x="1368" y="4871"/>
                    <a:pt x="1368" y="4871"/>
                  </a:cubicBezTo>
                  <a:cubicBezTo>
                    <a:pt x="1368" y="4871"/>
                    <a:pt x="4503" y="4804"/>
                    <a:pt x="8306" y="4637"/>
                  </a:cubicBezTo>
                  <a:cubicBezTo>
                    <a:pt x="8273" y="3236"/>
                    <a:pt x="8306" y="1402"/>
                    <a:pt x="78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a:extLst>
                <a:ext uri="{FF2B5EF4-FFF2-40B4-BE49-F238E27FC236}">
                  <a16:creationId xmlns:a16="http://schemas.microsoft.com/office/drawing/2014/main" id="{58522A73-3B90-E1F1-E9F3-151CC25FDA8A}"/>
                </a:ext>
              </a:extLst>
            </p:cNvPr>
            <p:cNvSpPr/>
            <p:nvPr/>
          </p:nvSpPr>
          <p:spPr>
            <a:xfrm>
              <a:off x="6971956" y="4824032"/>
              <a:ext cx="347438" cy="29958"/>
            </a:xfrm>
            <a:custGeom>
              <a:avLst/>
              <a:gdLst/>
              <a:ahLst/>
              <a:cxnLst/>
              <a:rect l="l" t="t" r="r" b="b"/>
              <a:pathLst>
                <a:path w="20516" h="1769" extrusionOk="0">
                  <a:moveTo>
                    <a:pt x="134" y="1"/>
                  </a:moveTo>
                  <a:cubicBezTo>
                    <a:pt x="1" y="968"/>
                    <a:pt x="234" y="1769"/>
                    <a:pt x="234" y="1769"/>
                  </a:cubicBezTo>
                  <a:cubicBezTo>
                    <a:pt x="234" y="1769"/>
                    <a:pt x="17146" y="1335"/>
                    <a:pt x="19915" y="401"/>
                  </a:cubicBezTo>
                  <a:cubicBezTo>
                    <a:pt x="20149" y="334"/>
                    <a:pt x="20349" y="168"/>
                    <a:pt x="20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a:extLst>
                <a:ext uri="{FF2B5EF4-FFF2-40B4-BE49-F238E27FC236}">
                  <a16:creationId xmlns:a16="http://schemas.microsoft.com/office/drawing/2014/main" id="{12F5D5AD-925E-303C-9894-AC63D8FADEE2}"/>
                </a:ext>
              </a:extLst>
            </p:cNvPr>
            <p:cNvSpPr/>
            <p:nvPr/>
          </p:nvSpPr>
          <p:spPr>
            <a:xfrm>
              <a:off x="7240850" y="4718409"/>
              <a:ext cx="40695" cy="40119"/>
            </a:xfrm>
            <a:custGeom>
              <a:avLst/>
              <a:gdLst/>
              <a:ahLst/>
              <a:cxnLst/>
              <a:rect l="l" t="t" r="r" b="b"/>
              <a:pathLst>
                <a:path w="2403" h="2369" extrusionOk="0">
                  <a:moveTo>
                    <a:pt x="1202" y="0"/>
                  </a:moveTo>
                  <a:cubicBezTo>
                    <a:pt x="535" y="0"/>
                    <a:pt x="1" y="534"/>
                    <a:pt x="1" y="1168"/>
                  </a:cubicBezTo>
                  <a:cubicBezTo>
                    <a:pt x="1" y="1835"/>
                    <a:pt x="535" y="2368"/>
                    <a:pt x="1202" y="2368"/>
                  </a:cubicBezTo>
                  <a:cubicBezTo>
                    <a:pt x="1869" y="2368"/>
                    <a:pt x="2403" y="1835"/>
                    <a:pt x="2403" y="1168"/>
                  </a:cubicBezTo>
                  <a:cubicBezTo>
                    <a:pt x="2403" y="534"/>
                    <a:pt x="1869" y="0"/>
                    <a:pt x="1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a:extLst>
                <a:ext uri="{FF2B5EF4-FFF2-40B4-BE49-F238E27FC236}">
                  <a16:creationId xmlns:a16="http://schemas.microsoft.com/office/drawing/2014/main" id="{AA6C0511-4024-94A1-B03F-75F32EE40ADC}"/>
                </a:ext>
              </a:extLst>
            </p:cNvPr>
            <p:cNvSpPr/>
            <p:nvPr/>
          </p:nvSpPr>
          <p:spPr>
            <a:xfrm>
              <a:off x="7741922" y="2833103"/>
              <a:ext cx="461546" cy="530929"/>
            </a:xfrm>
            <a:custGeom>
              <a:avLst/>
              <a:gdLst/>
              <a:ahLst/>
              <a:cxnLst/>
              <a:rect l="l" t="t" r="r" b="b"/>
              <a:pathLst>
                <a:path w="27254" h="31351" extrusionOk="0">
                  <a:moveTo>
                    <a:pt x="5233" y="0"/>
                  </a:moveTo>
                  <a:cubicBezTo>
                    <a:pt x="5001" y="0"/>
                    <a:pt x="4871" y="13"/>
                    <a:pt x="4871" y="13"/>
                  </a:cubicBezTo>
                  <a:cubicBezTo>
                    <a:pt x="1" y="4283"/>
                    <a:pt x="7773" y="14724"/>
                    <a:pt x="7773" y="14724"/>
                  </a:cubicBezTo>
                  <a:cubicBezTo>
                    <a:pt x="13379" y="28175"/>
                    <a:pt x="18633" y="31350"/>
                    <a:pt x="22026" y="31350"/>
                  </a:cubicBezTo>
                  <a:cubicBezTo>
                    <a:pt x="23741" y="31350"/>
                    <a:pt x="24981" y="30540"/>
                    <a:pt x="25552" y="29834"/>
                  </a:cubicBezTo>
                  <a:cubicBezTo>
                    <a:pt x="27253" y="27733"/>
                    <a:pt x="17246" y="12322"/>
                    <a:pt x="13944" y="5884"/>
                  </a:cubicBezTo>
                  <a:cubicBezTo>
                    <a:pt x="11165" y="410"/>
                    <a:pt x="6553" y="0"/>
                    <a:pt x="5233"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a:extLst>
                <a:ext uri="{FF2B5EF4-FFF2-40B4-BE49-F238E27FC236}">
                  <a16:creationId xmlns:a16="http://schemas.microsoft.com/office/drawing/2014/main" id="{1E81EA65-34ED-09A7-745F-B74AC082631E}"/>
                </a:ext>
              </a:extLst>
            </p:cNvPr>
            <p:cNvSpPr/>
            <p:nvPr/>
          </p:nvSpPr>
          <p:spPr>
            <a:xfrm>
              <a:off x="7125607" y="2893984"/>
              <a:ext cx="468337" cy="525933"/>
            </a:xfrm>
            <a:custGeom>
              <a:avLst/>
              <a:gdLst/>
              <a:ahLst/>
              <a:cxnLst/>
              <a:rect l="l" t="t" r="r" b="b"/>
              <a:pathLst>
                <a:path w="27655" h="31056" extrusionOk="0">
                  <a:moveTo>
                    <a:pt x="22378" y="1"/>
                  </a:moveTo>
                  <a:cubicBezTo>
                    <a:pt x="20931" y="1"/>
                    <a:pt x="16493" y="458"/>
                    <a:pt x="13677" y="5758"/>
                  </a:cubicBezTo>
                  <a:cubicBezTo>
                    <a:pt x="10275" y="12129"/>
                    <a:pt x="1" y="27340"/>
                    <a:pt x="1669" y="29475"/>
                  </a:cubicBezTo>
                  <a:cubicBezTo>
                    <a:pt x="2239" y="30205"/>
                    <a:pt x="3503" y="31056"/>
                    <a:pt x="5270" y="31056"/>
                  </a:cubicBezTo>
                  <a:cubicBezTo>
                    <a:pt x="8673" y="31056"/>
                    <a:pt x="13941" y="27903"/>
                    <a:pt x="19715" y="14664"/>
                  </a:cubicBezTo>
                  <a:cubicBezTo>
                    <a:pt x="19715" y="14664"/>
                    <a:pt x="27654" y="4357"/>
                    <a:pt x="22851" y="21"/>
                  </a:cubicBezTo>
                  <a:cubicBezTo>
                    <a:pt x="22851" y="21"/>
                    <a:pt x="22679" y="1"/>
                    <a:pt x="22378"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a:extLst>
                <a:ext uri="{FF2B5EF4-FFF2-40B4-BE49-F238E27FC236}">
                  <a16:creationId xmlns:a16="http://schemas.microsoft.com/office/drawing/2014/main" id="{EA551E74-CC1C-D7A9-D2E5-9C85B730EEF9}"/>
                </a:ext>
              </a:extLst>
            </p:cNvPr>
            <p:cNvSpPr/>
            <p:nvPr/>
          </p:nvSpPr>
          <p:spPr>
            <a:xfrm>
              <a:off x="6749396" y="3244572"/>
              <a:ext cx="562090" cy="168808"/>
            </a:xfrm>
            <a:custGeom>
              <a:avLst/>
              <a:gdLst/>
              <a:ahLst/>
              <a:cxnLst/>
              <a:rect l="l" t="t" r="r" b="b"/>
              <a:pathLst>
                <a:path w="33191" h="9968" extrusionOk="0">
                  <a:moveTo>
                    <a:pt x="28687" y="0"/>
                  </a:moveTo>
                  <a:lnTo>
                    <a:pt x="0" y="1368"/>
                  </a:lnTo>
                  <a:lnTo>
                    <a:pt x="400" y="6672"/>
                  </a:lnTo>
                  <a:cubicBezTo>
                    <a:pt x="9204" y="9489"/>
                    <a:pt x="19271" y="9968"/>
                    <a:pt x="25102" y="9968"/>
                  </a:cubicBezTo>
                  <a:cubicBezTo>
                    <a:pt x="28108" y="9968"/>
                    <a:pt x="29988" y="9840"/>
                    <a:pt x="29988" y="9840"/>
                  </a:cubicBezTo>
                  <a:cubicBezTo>
                    <a:pt x="33190" y="5804"/>
                    <a:pt x="28687" y="0"/>
                    <a:pt x="28687"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a:extLst>
                <a:ext uri="{FF2B5EF4-FFF2-40B4-BE49-F238E27FC236}">
                  <a16:creationId xmlns:a16="http://schemas.microsoft.com/office/drawing/2014/main" id="{6FD95FC9-FD02-04B8-B6C1-FF9BAF2E1513}"/>
                </a:ext>
              </a:extLst>
            </p:cNvPr>
            <p:cNvSpPr/>
            <p:nvPr/>
          </p:nvSpPr>
          <p:spPr>
            <a:xfrm>
              <a:off x="7362070" y="2825347"/>
              <a:ext cx="651591" cy="1025363"/>
            </a:xfrm>
            <a:custGeom>
              <a:avLst/>
              <a:gdLst/>
              <a:ahLst/>
              <a:cxnLst/>
              <a:rect l="l" t="t" r="r" b="b"/>
              <a:pathLst>
                <a:path w="38476" h="60547" extrusionOk="0">
                  <a:moveTo>
                    <a:pt x="26781" y="1"/>
                  </a:moveTo>
                  <a:cubicBezTo>
                    <a:pt x="26576" y="1"/>
                    <a:pt x="25658" y="845"/>
                    <a:pt x="25429" y="845"/>
                  </a:cubicBezTo>
                  <a:cubicBezTo>
                    <a:pt x="25417" y="845"/>
                    <a:pt x="25407" y="843"/>
                    <a:pt x="25399" y="838"/>
                  </a:cubicBezTo>
                  <a:cubicBezTo>
                    <a:pt x="23365" y="1905"/>
                    <a:pt x="20729" y="1672"/>
                    <a:pt x="19328" y="1872"/>
                  </a:cubicBezTo>
                  <a:cubicBezTo>
                    <a:pt x="17894" y="1739"/>
                    <a:pt x="14225" y="1338"/>
                    <a:pt x="12090" y="338"/>
                  </a:cubicBezTo>
                  <a:lnTo>
                    <a:pt x="5719" y="4007"/>
                  </a:lnTo>
                  <a:cubicBezTo>
                    <a:pt x="5719" y="4007"/>
                    <a:pt x="1482" y="4140"/>
                    <a:pt x="3284" y="23588"/>
                  </a:cubicBezTo>
                  <a:lnTo>
                    <a:pt x="3217" y="24088"/>
                  </a:lnTo>
                  <a:cubicBezTo>
                    <a:pt x="3217" y="24088"/>
                    <a:pt x="3717" y="47405"/>
                    <a:pt x="1716" y="48906"/>
                  </a:cubicBezTo>
                  <a:cubicBezTo>
                    <a:pt x="0" y="50214"/>
                    <a:pt x="5813" y="60547"/>
                    <a:pt x="22778" y="60547"/>
                  </a:cubicBezTo>
                  <a:cubicBezTo>
                    <a:pt x="25274" y="60547"/>
                    <a:pt x="28012" y="60323"/>
                    <a:pt x="31003" y="59814"/>
                  </a:cubicBezTo>
                  <a:lnTo>
                    <a:pt x="38475" y="56344"/>
                  </a:lnTo>
                  <a:lnTo>
                    <a:pt x="38108" y="48806"/>
                  </a:lnTo>
                  <a:cubicBezTo>
                    <a:pt x="38142" y="48772"/>
                    <a:pt x="38175" y="48772"/>
                    <a:pt x="38209" y="48772"/>
                  </a:cubicBezTo>
                  <a:cubicBezTo>
                    <a:pt x="38242" y="48572"/>
                    <a:pt x="38242" y="48405"/>
                    <a:pt x="38142" y="48272"/>
                  </a:cubicBezTo>
                  <a:cubicBezTo>
                    <a:pt x="38108" y="48205"/>
                    <a:pt x="38108" y="48139"/>
                    <a:pt x="38075" y="48072"/>
                  </a:cubicBezTo>
                  <a:lnTo>
                    <a:pt x="36774" y="20952"/>
                  </a:lnTo>
                  <a:cubicBezTo>
                    <a:pt x="36841" y="16149"/>
                    <a:pt x="36607" y="12646"/>
                    <a:pt x="36240" y="10111"/>
                  </a:cubicBezTo>
                  <a:lnTo>
                    <a:pt x="36174" y="8544"/>
                  </a:lnTo>
                  <a:cubicBezTo>
                    <a:pt x="33639" y="5241"/>
                    <a:pt x="31170" y="1805"/>
                    <a:pt x="26800" y="4"/>
                  </a:cubicBezTo>
                  <a:cubicBezTo>
                    <a:pt x="26795" y="2"/>
                    <a:pt x="26789" y="1"/>
                    <a:pt x="26781"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a:extLst>
                <a:ext uri="{FF2B5EF4-FFF2-40B4-BE49-F238E27FC236}">
                  <a16:creationId xmlns:a16="http://schemas.microsoft.com/office/drawing/2014/main" id="{74C35D3E-C852-A3E9-2624-DF2E12FA1E38}"/>
                </a:ext>
              </a:extLst>
            </p:cNvPr>
            <p:cNvSpPr/>
            <p:nvPr/>
          </p:nvSpPr>
          <p:spPr>
            <a:xfrm>
              <a:off x="6552797" y="3286859"/>
              <a:ext cx="203389" cy="75225"/>
            </a:xfrm>
            <a:custGeom>
              <a:avLst/>
              <a:gdLst/>
              <a:ahLst/>
              <a:cxnLst/>
              <a:rect l="l" t="t" r="r" b="b"/>
              <a:pathLst>
                <a:path w="12010" h="4442" extrusionOk="0">
                  <a:moveTo>
                    <a:pt x="9387" y="1"/>
                  </a:moveTo>
                  <a:cubicBezTo>
                    <a:pt x="6229" y="1"/>
                    <a:pt x="1133" y="615"/>
                    <a:pt x="1" y="4441"/>
                  </a:cubicBezTo>
                  <a:lnTo>
                    <a:pt x="12009" y="4175"/>
                  </a:lnTo>
                  <a:lnTo>
                    <a:pt x="11943" y="138"/>
                  </a:lnTo>
                  <a:cubicBezTo>
                    <a:pt x="11943" y="138"/>
                    <a:pt x="10882" y="1"/>
                    <a:pt x="9387"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a:extLst>
                <a:ext uri="{FF2B5EF4-FFF2-40B4-BE49-F238E27FC236}">
                  <a16:creationId xmlns:a16="http://schemas.microsoft.com/office/drawing/2014/main" id="{B174B787-0B60-173A-1970-9BC0A8C0B3F6}"/>
                </a:ext>
              </a:extLst>
            </p:cNvPr>
            <p:cNvSpPr/>
            <p:nvPr/>
          </p:nvSpPr>
          <p:spPr>
            <a:xfrm>
              <a:off x="7201306" y="3241169"/>
              <a:ext cx="39001" cy="97190"/>
            </a:xfrm>
            <a:custGeom>
              <a:avLst/>
              <a:gdLst/>
              <a:ahLst/>
              <a:cxnLst/>
              <a:rect l="l" t="t" r="r" b="b"/>
              <a:pathLst>
                <a:path w="2303" h="5739" extrusionOk="0">
                  <a:moveTo>
                    <a:pt x="935" y="1"/>
                  </a:moveTo>
                  <a:lnTo>
                    <a:pt x="1" y="368"/>
                  </a:lnTo>
                  <a:cubicBezTo>
                    <a:pt x="334" y="1302"/>
                    <a:pt x="1068" y="4037"/>
                    <a:pt x="368" y="5238"/>
                  </a:cubicBezTo>
                  <a:lnTo>
                    <a:pt x="1202" y="5738"/>
                  </a:lnTo>
                  <a:cubicBezTo>
                    <a:pt x="2302" y="3937"/>
                    <a:pt x="1068" y="40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a:extLst>
                <a:ext uri="{FF2B5EF4-FFF2-40B4-BE49-F238E27FC236}">
                  <a16:creationId xmlns:a16="http://schemas.microsoft.com/office/drawing/2014/main" id="{4471D770-7715-7BF5-0318-32D115242B08}"/>
                </a:ext>
              </a:extLst>
            </p:cNvPr>
            <p:cNvSpPr/>
            <p:nvPr/>
          </p:nvSpPr>
          <p:spPr>
            <a:xfrm>
              <a:off x="7409200" y="2957592"/>
              <a:ext cx="144625" cy="280207"/>
            </a:xfrm>
            <a:custGeom>
              <a:avLst/>
              <a:gdLst/>
              <a:ahLst/>
              <a:cxnLst/>
              <a:rect l="l" t="t" r="r" b="b"/>
              <a:pathLst>
                <a:path w="8540" h="16546" extrusionOk="0">
                  <a:moveTo>
                    <a:pt x="7539" y="1"/>
                  </a:moveTo>
                  <a:cubicBezTo>
                    <a:pt x="7239" y="4471"/>
                    <a:pt x="67" y="15879"/>
                    <a:pt x="0" y="16012"/>
                  </a:cubicBezTo>
                  <a:lnTo>
                    <a:pt x="834" y="16546"/>
                  </a:lnTo>
                  <a:lnTo>
                    <a:pt x="834" y="16512"/>
                  </a:lnTo>
                  <a:cubicBezTo>
                    <a:pt x="1134" y="16045"/>
                    <a:pt x="8206" y="4771"/>
                    <a:pt x="8540" y="67"/>
                  </a:cubicBezTo>
                  <a:lnTo>
                    <a:pt x="75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a:extLst>
                <a:ext uri="{FF2B5EF4-FFF2-40B4-BE49-F238E27FC236}">
                  <a16:creationId xmlns:a16="http://schemas.microsoft.com/office/drawing/2014/main" id="{E0C25B23-8D4B-5DF2-8FF8-3469B345C9A6}"/>
                </a:ext>
              </a:extLst>
            </p:cNvPr>
            <p:cNvSpPr/>
            <p:nvPr/>
          </p:nvSpPr>
          <p:spPr>
            <a:xfrm>
              <a:off x="7530658" y="2828226"/>
              <a:ext cx="300545" cy="65555"/>
            </a:xfrm>
            <a:custGeom>
              <a:avLst/>
              <a:gdLst/>
              <a:ahLst/>
              <a:cxnLst/>
              <a:rect l="l" t="t" r="r" b="b"/>
              <a:pathLst>
                <a:path w="17747" h="3871" extrusionOk="0">
                  <a:moveTo>
                    <a:pt x="16945" y="1"/>
                  </a:moveTo>
                  <a:cubicBezTo>
                    <a:pt x="15166" y="2181"/>
                    <a:pt x="12403" y="2865"/>
                    <a:pt x="9641" y="2865"/>
                  </a:cubicBezTo>
                  <a:cubicBezTo>
                    <a:pt x="5050" y="2865"/>
                    <a:pt x="463" y="976"/>
                    <a:pt x="400" y="935"/>
                  </a:cubicBezTo>
                  <a:lnTo>
                    <a:pt x="0" y="1869"/>
                  </a:lnTo>
                  <a:cubicBezTo>
                    <a:pt x="334" y="2002"/>
                    <a:pt x="4904" y="3870"/>
                    <a:pt x="9640" y="3870"/>
                  </a:cubicBezTo>
                  <a:cubicBezTo>
                    <a:pt x="12642" y="3870"/>
                    <a:pt x="15711" y="3103"/>
                    <a:pt x="17746" y="601"/>
                  </a:cubicBezTo>
                  <a:lnTo>
                    <a:pt x="169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a:extLst>
                <a:ext uri="{FF2B5EF4-FFF2-40B4-BE49-F238E27FC236}">
                  <a16:creationId xmlns:a16="http://schemas.microsoft.com/office/drawing/2014/main" id="{9AFDA980-6D08-9933-25D0-0C6A18973E28}"/>
                </a:ext>
              </a:extLst>
            </p:cNvPr>
            <p:cNvSpPr/>
            <p:nvPr/>
          </p:nvSpPr>
          <p:spPr>
            <a:xfrm>
              <a:off x="7384340" y="3649031"/>
              <a:ext cx="397143" cy="172889"/>
            </a:xfrm>
            <a:custGeom>
              <a:avLst/>
              <a:gdLst/>
              <a:ahLst/>
              <a:cxnLst/>
              <a:rect l="l" t="t" r="r" b="b"/>
              <a:pathLst>
                <a:path w="23451" h="10209" extrusionOk="0">
                  <a:moveTo>
                    <a:pt x="801" y="1"/>
                  </a:moveTo>
                  <a:lnTo>
                    <a:pt x="1" y="535"/>
                  </a:lnTo>
                  <a:cubicBezTo>
                    <a:pt x="67" y="635"/>
                    <a:pt x="1869" y="3370"/>
                    <a:pt x="5671" y="5938"/>
                  </a:cubicBezTo>
                  <a:cubicBezTo>
                    <a:pt x="8707" y="7973"/>
                    <a:pt x="13544" y="10208"/>
                    <a:pt x="20215" y="10208"/>
                  </a:cubicBezTo>
                  <a:cubicBezTo>
                    <a:pt x="21249" y="10208"/>
                    <a:pt x="22350" y="10141"/>
                    <a:pt x="23451" y="10041"/>
                  </a:cubicBezTo>
                  <a:lnTo>
                    <a:pt x="23351" y="9041"/>
                  </a:lnTo>
                  <a:cubicBezTo>
                    <a:pt x="22265" y="9154"/>
                    <a:pt x="21222" y="9206"/>
                    <a:pt x="20219" y="9206"/>
                  </a:cubicBezTo>
                  <a:cubicBezTo>
                    <a:pt x="7010" y="9206"/>
                    <a:pt x="894" y="94"/>
                    <a:pt x="8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a:extLst>
                <a:ext uri="{FF2B5EF4-FFF2-40B4-BE49-F238E27FC236}">
                  <a16:creationId xmlns:a16="http://schemas.microsoft.com/office/drawing/2014/main" id="{F7575D8C-0B78-401D-7F13-8AE71F42B27B}"/>
                </a:ext>
              </a:extLst>
            </p:cNvPr>
            <p:cNvSpPr/>
            <p:nvPr/>
          </p:nvSpPr>
          <p:spPr>
            <a:xfrm>
              <a:off x="7023370" y="3780091"/>
              <a:ext cx="440632" cy="907259"/>
            </a:xfrm>
            <a:custGeom>
              <a:avLst/>
              <a:gdLst/>
              <a:ahLst/>
              <a:cxnLst/>
              <a:rect l="l" t="t" r="r" b="b"/>
              <a:pathLst>
                <a:path w="26019" h="53573" extrusionOk="0">
                  <a:moveTo>
                    <a:pt x="25685" y="1"/>
                  </a:moveTo>
                  <a:cubicBezTo>
                    <a:pt x="25485" y="67"/>
                    <a:pt x="5771" y="6972"/>
                    <a:pt x="2502" y="8273"/>
                  </a:cubicBezTo>
                  <a:cubicBezTo>
                    <a:pt x="1702" y="8607"/>
                    <a:pt x="0" y="9274"/>
                    <a:pt x="6438" y="31723"/>
                  </a:cubicBezTo>
                  <a:cubicBezTo>
                    <a:pt x="9540" y="42598"/>
                    <a:pt x="13110" y="53472"/>
                    <a:pt x="13143" y="53572"/>
                  </a:cubicBezTo>
                  <a:lnTo>
                    <a:pt x="14077" y="53272"/>
                  </a:lnTo>
                  <a:cubicBezTo>
                    <a:pt x="7306" y="32691"/>
                    <a:pt x="1268" y="10542"/>
                    <a:pt x="2869" y="9207"/>
                  </a:cubicBezTo>
                  <a:cubicBezTo>
                    <a:pt x="6138" y="7906"/>
                    <a:pt x="25819" y="1001"/>
                    <a:pt x="26019" y="935"/>
                  </a:cubicBezTo>
                  <a:lnTo>
                    <a:pt x="256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a:extLst>
                <a:ext uri="{FF2B5EF4-FFF2-40B4-BE49-F238E27FC236}">
                  <a16:creationId xmlns:a16="http://schemas.microsoft.com/office/drawing/2014/main" id="{E9D90D86-841F-8010-C3A3-036CB86EC421}"/>
                </a:ext>
              </a:extLst>
            </p:cNvPr>
            <p:cNvSpPr/>
            <p:nvPr/>
          </p:nvSpPr>
          <p:spPr>
            <a:xfrm>
              <a:off x="7177022" y="3987985"/>
              <a:ext cx="52549" cy="37291"/>
            </a:xfrm>
            <a:custGeom>
              <a:avLst/>
              <a:gdLst/>
              <a:ahLst/>
              <a:cxnLst/>
              <a:rect l="l" t="t" r="r" b="b"/>
              <a:pathLst>
                <a:path w="3103" h="2202" extrusionOk="0">
                  <a:moveTo>
                    <a:pt x="434" y="0"/>
                  </a:moveTo>
                  <a:lnTo>
                    <a:pt x="0" y="867"/>
                  </a:lnTo>
                  <a:lnTo>
                    <a:pt x="2669" y="2202"/>
                  </a:lnTo>
                  <a:lnTo>
                    <a:pt x="3103" y="1301"/>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a:extLst>
                <a:ext uri="{FF2B5EF4-FFF2-40B4-BE49-F238E27FC236}">
                  <a16:creationId xmlns:a16="http://schemas.microsoft.com/office/drawing/2014/main" id="{0B9D5B27-3E5A-A020-8669-828C93D3518D}"/>
                </a:ext>
              </a:extLst>
            </p:cNvPr>
            <p:cNvSpPr/>
            <p:nvPr/>
          </p:nvSpPr>
          <p:spPr>
            <a:xfrm>
              <a:off x="7728933" y="3965953"/>
              <a:ext cx="18087" cy="819129"/>
            </a:xfrm>
            <a:custGeom>
              <a:avLst/>
              <a:gdLst/>
              <a:ahLst/>
              <a:cxnLst/>
              <a:rect l="l" t="t" r="r" b="b"/>
              <a:pathLst>
                <a:path w="1068" h="48369" extrusionOk="0">
                  <a:moveTo>
                    <a:pt x="0" y="0"/>
                  </a:moveTo>
                  <a:lnTo>
                    <a:pt x="0" y="48368"/>
                  </a:lnTo>
                  <a:lnTo>
                    <a:pt x="1068" y="48368"/>
                  </a:lnTo>
                  <a:lnTo>
                    <a:pt x="10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a:extLst>
                <a:ext uri="{FF2B5EF4-FFF2-40B4-BE49-F238E27FC236}">
                  <a16:creationId xmlns:a16="http://schemas.microsoft.com/office/drawing/2014/main" id="{F776AD33-BFB8-DB27-62E4-F8FA597382D2}"/>
                </a:ext>
              </a:extLst>
            </p:cNvPr>
            <p:cNvSpPr/>
            <p:nvPr/>
          </p:nvSpPr>
          <p:spPr>
            <a:xfrm>
              <a:off x="7271925" y="3882345"/>
              <a:ext cx="871103" cy="176835"/>
            </a:xfrm>
            <a:custGeom>
              <a:avLst/>
              <a:gdLst/>
              <a:ahLst/>
              <a:cxnLst/>
              <a:rect l="l" t="t" r="r" b="b"/>
              <a:pathLst>
                <a:path w="51438" h="10442" extrusionOk="0">
                  <a:moveTo>
                    <a:pt x="25719" y="0"/>
                  </a:moveTo>
                  <a:cubicBezTo>
                    <a:pt x="11509" y="0"/>
                    <a:pt x="0" y="2335"/>
                    <a:pt x="0" y="5237"/>
                  </a:cubicBezTo>
                  <a:cubicBezTo>
                    <a:pt x="0" y="8106"/>
                    <a:pt x="11509" y="10441"/>
                    <a:pt x="25719" y="10441"/>
                  </a:cubicBezTo>
                  <a:cubicBezTo>
                    <a:pt x="39929" y="10441"/>
                    <a:pt x="51437" y="8106"/>
                    <a:pt x="51437" y="5237"/>
                  </a:cubicBezTo>
                  <a:cubicBezTo>
                    <a:pt x="51437" y="2335"/>
                    <a:pt x="39929" y="0"/>
                    <a:pt x="257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a:extLst>
                <a:ext uri="{FF2B5EF4-FFF2-40B4-BE49-F238E27FC236}">
                  <a16:creationId xmlns:a16="http://schemas.microsoft.com/office/drawing/2014/main" id="{50801BE4-D6A9-4401-3935-AF7634A4F5EA}"/>
                </a:ext>
              </a:extLst>
            </p:cNvPr>
            <p:cNvSpPr/>
            <p:nvPr/>
          </p:nvSpPr>
          <p:spPr>
            <a:xfrm>
              <a:off x="7696740" y="2975103"/>
              <a:ext cx="643428" cy="1047345"/>
            </a:xfrm>
            <a:custGeom>
              <a:avLst/>
              <a:gdLst/>
              <a:ahLst/>
              <a:cxnLst/>
              <a:rect l="l" t="t" r="r" b="b"/>
              <a:pathLst>
                <a:path w="37994" h="61845" extrusionOk="0">
                  <a:moveTo>
                    <a:pt x="19014" y="1"/>
                  </a:moveTo>
                  <a:cubicBezTo>
                    <a:pt x="8506" y="1"/>
                    <a:pt x="0" y="13844"/>
                    <a:pt x="0" y="30923"/>
                  </a:cubicBezTo>
                  <a:cubicBezTo>
                    <a:pt x="0" y="48002"/>
                    <a:pt x="8506" y="61845"/>
                    <a:pt x="19014" y="61845"/>
                  </a:cubicBezTo>
                  <a:cubicBezTo>
                    <a:pt x="29488" y="61845"/>
                    <a:pt x="37994" y="48002"/>
                    <a:pt x="37994" y="30923"/>
                  </a:cubicBezTo>
                  <a:cubicBezTo>
                    <a:pt x="37994" y="13844"/>
                    <a:pt x="29488" y="1"/>
                    <a:pt x="190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a:extLst>
                <a:ext uri="{FF2B5EF4-FFF2-40B4-BE49-F238E27FC236}">
                  <a16:creationId xmlns:a16="http://schemas.microsoft.com/office/drawing/2014/main" id="{48A8576D-BFC7-919E-99D1-77D958AB0FFA}"/>
                </a:ext>
              </a:extLst>
            </p:cNvPr>
            <p:cNvSpPr/>
            <p:nvPr/>
          </p:nvSpPr>
          <p:spPr>
            <a:xfrm>
              <a:off x="7406372" y="4769806"/>
              <a:ext cx="653606" cy="62151"/>
            </a:xfrm>
            <a:custGeom>
              <a:avLst/>
              <a:gdLst/>
              <a:ahLst/>
              <a:cxnLst/>
              <a:rect l="l" t="t" r="r" b="b"/>
              <a:pathLst>
                <a:path w="38595" h="3670" extrusionOk="0">
                  <a:moveTo>
                    <a:pt x="1768" y="1"/>
                  </a:moveTo>
                  <a:cubicBezTo>
                    <a:pt x="801" y="1"/>
                    <a:pt x="0" y="768"/>
                    <a:pt x="0" y="1769"/>
                  </a:cubicBezTo>
                  <a:lnTo>
                    <a:pt x="0" y="1869"/>
                  </a:lnTo>
                  <a:cubicBezTo>
                    <a:pt x="0" y="2869"/>
                    <a:pt x="801" y="3670"/>
                    <a:pt x="1768" y="3670"/>
                  </a:cubicBezTo>
                  <a:lnTo>
                    <a:pt x="36827" y="3670"/>
                  </a:lnTo>
                  <a:cubicBezTo>
                    <a:pt x="37794" y="3670"/>
                    <a:pt x="38595" y="2869"/>
                    <a:pt x="38595" y="1869"/>
                  </a:cubicBezTo>
                  <a:lnTo>
                    <a:pt x="38595" y="1769"/>
                  </a:lnTo>
                  <a:cubicBezTo>
                    <a:pt x="38595" y="768"/>
                    <a:pt x="37794" y="1"/>
                    <a:pt x="36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32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F06A0-7081-6A4D-688F-3DD979765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B3AD48-E118-989D-B268-3CD74372CF1F}"/>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7C99DD18-97EC-AF9E-64FF-D141BE92EE8A}"/>
              </a:ext>
            </a:extLst>
          </p:cNvPr>
          <p:cNvPicPr>
            <a:picLocks noChangeAspect="1"/>
          </p:cNvPicPr>
          <p:nvPr/>
        </p:nvPicPr>
        <p:blipFill>
          <a:blip r:embed="rId2"/>
          <a:srcRect/>
          <a:stretch/>
        </p:blipFill>
        <p:spPr>
          <a:xfrm>
            <a:off x="137160" y="133004"/>
            <a:ext cx="8869680" cy="4879571"/>
          </a:xfrm>
          <a:prstGeom prst="rect">
            <a:avLst/>
          </a:prstGeom>
        </p:spPr>
      </p:pic>
    </p:spTree>
    <p:extLst>
      <p:ext uri="{BB962C8B-B14F-4D97-AF65-F5344CB8AC3E}">
        <p14:creationId xmlns:p14="http://schemas.microsoft.com/office/powerpoint/2010/main" val="2095710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70">
          <a:extLst>
            <a:ext uri="{FF2B5EF4-FFF2-40B4-BE49-F238E27FC236}">
              <a16:creationId xmlns:a16="http://schemas.microsoft.com/office/drawing/2014/main" id="{7C01F6DD-8DB1-A136-E4FA-D77E2C80C15E}"/>
            </a:ext>
          </a:extLst>
        </p:cNvPr>
        <p:cNvGrpSpPr/>
        <p:nvPr/>
      </p:nvGrpSpPr>
      <p:grpSpPr>
        <a:xfrm>
          <a:off x="0" y="0"/>
          <a:ext cx="0" cy="0"/>
          <a:chOff x="0" y="0"/>
          <a:chExt cx="0" cy="0"/>
        </a:xfrm>
      </p:grpSpPr>
      <p:sp>
        <p:nvSpPr>
          <p:cNvPr id="771" name="Google Shape;771;p44">
            <a:extLst>
              <a:ext uri="{FF2B5EF4-FFF2-40B4-BE49-F238E27FC236}">
                <a16:creationId xmlns:a16="http://schemas.microsoft.com/office/drawing/2014/main" id="{5B3541AA-7D67-636A-1FA9-CEA8E52E82EC}"/>
              </a:ext>
            </a:extLst>
          </p:cNvPr>
          <p:cNvSpPr txBox="1">
            <a:spLocks noGrp="1"/>
          </p:cNvSpPr>
          <p:nvPr>
            <p:ph type="title"/>
          </p:nvPr>
        </p:nvSpPr>
        <p:spPr>
          <a:xfrm>
            <a:off x="1840800" y="1998450"/>
            <a:ext cx="33537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KPIs</a:t>
            </a:r>
            <a:endParaRPr dirty="0">
              <a:latin typeface="Viga"/>
              <a:ea typeface="Viga"/>
              <a:cs typeface="Viga"/>
              <a:sym typeface="Viga"/>
            </a:endParaRPr>
          </a:p>
        </p:txBody>
      </p:sp>
      <p:sp>
        <p:nvSpPr>
          <p:cNvPr id="772" name="Google Shape;772;p44">
            <a:extLst>
              <a:ext uri="{FF2B5EF4-FFF2-40B4-BE49-F238E27FC236}">
                <a16:creationId xmlns:a16="http://schemas.microsoft.com/office/drawing/2014/main" id="{5F3F0CCD-B8E4-69C7-8824-1B8E51083C38}"/>
              </a:ext>
            </a:extLst>
          </p:cNvPr>
          <p:cNvSpPr/>
          <p:nvPr/>
        </p:nvSpPr>
        <p:spPr>
          <a:xfrm>
            <a:off x="753700" y="2097900"/>
            <a:ext cx="10302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75" name="Google Shape;775;p44">
            <a:extLst>
              <a:ext uri="{FF2B5EF4-FFF2-40B4-BE49-F238E27FC236}">
                <a16:creationId xmlns:a16="http://schemas.microsoft.com/office/drawing/2014/main" id="{3CEE6460-9914-C112-8A3D-C8DA11A3BAD3}"/>
              </a:ext>
            </a:extLst>
          </p:cNvPr>
          <p:cNvGrpSpPr/>
          <p:nvPr/>
        </p:nvGrpSpPr>
        <p:grpSpPr>
          <a:xfrm>
            <a:off x="5101183" y="1632781"/>
            <a:ext cx="2761579" cy="2670813"/>
            <a:chOff x="5460571" y="2050926"/>
            <a:chExt cx="2964340" cy="2866909"/>
          </a:xfrm>
        </p:grpSpPr>
        <p:sp>
          <p:nvSpPr>
            <p:cNvPr id="776" name="Google Shape;776;p44">
              <a:extLst>
                <a:ext uri="{FF2B5EF4-FFF2-40B4-BE49-F238E27FC236}">
                  <a16:creationId xmlns:a16="http://schemas.microsoft.com/office/drawing/2014/main" id="{342D2741-D4AB-6F06-19CE-FF2D1C52CBAE}"/>
                </a:ext>
              </a:extLst>
            </p:cNvPr>
            <p:cNvSpPr/>
            <p:nvPr/>
          </p:nvSpPr>
          <p:spPr>
            <a:xfrm>
              <a:off x="5460571" y="2067312"/>
              <a:ext cx="2830177" cy="2586703"/>
            </a:xfrm>
            <a:custGeom>
              <a:avLst/>
              <a:gdLst/>
              <a:ahLst/>
              <a:cxnLst/>
              <a:rect l="l" t="t" r="r" b="b"/>
              <a:pathLst>
                <a:path w="167120" h="152743" extrusionOk="0">
                  <a:moveTo>
                    <a:pt x="110613" y="0"/>
                  </a:moveTo>
                  <a:cubicBezTo>
                    <a:pt x="84894" y="0"/>
                    <a:pt x="64546" y="20381"/>
                    <a:pt x="64079" y="45699"/>
                  </a:cubicBezTo>
                  <a:cubicBezTo>
                    <a:pt x="61177" y="45232"/>
                    <a:pt x="58209" y="44999"/>
                    <a:pt x="55173" y="44999"/>
                  </a:cubicBezTo>
                  <a:cubicBezTo>
                    <a:pt x="24718" y="44999"/>
                    <a:pt x="0" y="69683"/>
                    <a:pt x="0" y="100172"/>
                  </a:cubicBezTo>
                  <a:cubicBezTo>
                    <a:pt x="0" y="124789"/>
                    <a:pt x="16145" y="145638"/>
                    <a:pt x="38428" y="152743"/>
                  </a:cubicBezTo>
                  <a:lnTo>
                    <a:pt x="127625" y="152743"/>
                  </a:lnTo>
                  <a:cubicBezTo>
                    <a:pt x="150007" y="149340"/>
                    <a:pt x="167120" y="130027"/>
                    <a:pt x="167120" y="106710"/>
                  </a:cubicBezTo>
                  <a:cubicBezTo>
                    <a:pt x="167120" y="92300"/>
                    <a:pt x="160582" y="79457"/>
                    <a:pt x="150341" y="70884"/>
                  </a:cubicBezTo>
                  <a:cubicBezTo>
                    <a:pt x="154677" y="63812"/>
                    <a:pt x="157213" y="55473"/>
                    <a:pt x="157213" y="46567"/>
                  </a:cubicBezTo>
                  <a:cubicBezTo>
                    <a:pt x="157213" y="20848"/>
                    <a:pt x="136364" y="0"/>
                    <a:pt x="110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a:extLst>
                <a:ext uri="{FF2B5EF4-FFF2-40B4-BE49-F238E27FC236}">
                  <a16:creationId xmlns:a16="http://schemas.microsoft.com/office/drawing/2014/main" id="{F8F43779-891E-809E-2487-577C59BAF77A}"/>
                </a:ext>
              </a:extLst>
            </p:cNvPr>
            <p:cNvSpPr/>
            <p:nvPr/>
          </p:nvSpPr>
          <p:spPr>
            <a:xfrm>
              <a:off x="5713922" y="4625198"/>
              <a:ext cx="2710989" cy="292637"/>
            </a:xfrm>
            <a:custGeom>
              <a:avLst/>
              <a:gdLst/>
              <a:ahLst/>
              <a:cxnLst/>
              <a:rect l="l" t="t" r="r" b="b"/>
              <a:pathLst>
                <a:path w="160082" h="17280" extrusionOk="0">
                  <a:moveTo>
                    <a:pt x="11542" y="0"/>
                  </a:moveTo>
                  <a:cubicBezTo>
                    <a:pt x="9807" y="0"/>
                    <a:pt x="8406" y="1401"/>
                    <a:pt x="8406" y="3136"/>
                  </a:cubicBezTo>
                  <a:cubicBezTo>
                    <a:pt x="8406" y="3936"/>
                    <a:pt x="8707" y="4670"/>
                    <a:pt x="9207" y="5237"/>
                  </a:cubicBezTo>
                  <a:lnTo>
                    <a:pt x="3169" y="5237"/>
                  </a:lnTo>
                  <a:cubicBezTo>
                    <a:pt x="1435" y="5237"/>
                    <a:pt x="0" y="6638"/>
                    <a:pt x="0" y="8373"/>
                  </a:cubicBezTo>
                  <a:cubicBezTo>
                    <a:pt x="0" y="10107"/>
                    <a:pt x="1435" y="11508"/>
                    <a:pt x="3169" y="11508"/>
                  </a:cubicBezTo>
                  <a:lnTo>
                    <a:pt x="12409" y="11508"/>
                  </a:lnTo>
                  <a:cubicBezTo>
                    <a:pt x="11575" y="12075"/>
                    <a:pt x="11008" y="13043"/>
                    <a:pt x="11008" y="14110"/>
                  </a:cubicBezTo>
                  <a:cubicBezTo>
                    <a:pt x="11008" y="15845"/>
                    <a:pt x="12409" y="17279"/>
                    <a:pt x="14144" y="17279"/>
                  </a:cubicBezTo>
                  <a:lnTo>
                    <a:pt x="156946" y="17279"/>
                  </a:lnTo>
                  <a:cubicBezTo>
                    <a:pt x="158647" y="17279"/>
                    <a:pt x="160081" y="15845"/>
                    <a:pt x="160081" y="14110"/>
                  </a:cubicBezTo>
                  <a:cubicBezTo>
                    <a:pt x="160081" y="12409"/>
                    <a:pt x="158647" y="10975"/>
                    <a:pt x="156946" y="10975"/>
                  </a:cubicBezTo>
                  <a:lnTo>
                    <a:pt x="147673" y="10975"/>
                  </a:lnTo>
                  <a:cubicBezTo>
                    <a:pt x="148506" y="10408"/>
                    <a:pt x="149074" y="9474"/>
                    <a:pt x="149074" y="8373"/>
                  </a:cubicBezTo>
                  <a:cubicBezTo>
                    <a:pt x="149074" y="7572"/>
                    <a:pt x="148773" y="6838"/>
                    <a:pt x="148273" y="6271"/>
                  </a:cubicBezTo>
                  <a:lnTo>
                    <a:pt x="154311" y="6271"/>
                  </a:lnTo>
                  <a:cubicBezTo>
                    <a:pt x="156045" y="6271"/>
                    <a:pt x="157446" y="4870"/>
                    <a:pt x="157446" y="3136"/>
                  </a:cubicBezTo>
                  <a:cubicBezTo>
                    <a:pt x="157446" y="1401"/>
                    <a:pt x="156045" y="0"/>
                    <a:pt x="154311" y="0"/>
                  </a:cubicBezTo>
                  <a:close/>
                </a:path>
              </a:pathLst>
            </a:custGeom>
            <a:solidFill>
              <a:srgbClr val="92C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a:extLst>
                <a:ext uri="{FF2B5EF4-FFF2-40B4-BE49-F238E27FC236}">
                  <a16:creationId xmlns:a16="http://schemas.microsoft.com/office/drawing/2014/main" id="{C4EE4B28-FEEB-635C-FE54-3B62562060FD}"/>
                </a:ext>
              </a:extLst>
            </p:cNvPr>
            <p:cNvSpPr/>
            <p:nvPr/>
          </p:nvSpPr>
          <p:spPr>
            <a:xfrm>
              <a:off x="5867573" y="4711618"/>
              <a:ext cx="2359621" cy="4539"/>
            </a:xfrm>
            <a:custGeom>
              <a:avLst/>
              <a:gdLst/>
              <a:ahLst/>
              <a:cxnLst/>
              <a:rect l="l" t="t" r="r" b="b"/>
              <a:pathLst>
                <a:path w="139334" h="268" extrusionOk="0">
                  <a:moveTo>
                    <a:pt x="134" y="1"/>
                  </a:moveTo>
                  <a:cubicBezTo>
                    <a:pt x="67" y="1"/>
                    <a:pt x="1" y="68"/>
                    <a:pt x="1" y="134"/>
                  </a:cubicBezTo>
                  <a:cubicBezTo>
                    <a:pt x="1" y="201"/>
                    <a:pt x="67" y="268"/>
                    <a:pt x="134" y="268"/>
                  </a:cubicBezTo>
                  <a:lnTo>
                    <a:pt x="139200" y="268"/>
                  </a:lnTo>
                  <a:cubicBezTo>
                    <a:pt x="139267" y="268"/>
                    <a:pt x="139333" y="201"/>
                    <a:pt x="139333" y="134"/>
                  </a:cubicBezTo>
                  <a:cubicBezTo>
                    <a:pt x="139333" y="68"/>
                    <a:pt x="139267" y="1"/>
                    <a:pt x="1392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a:extLst>
                <a:ext uri="{FF2B5EF4-FFF2-40B4-BE49-F238E27FC236}">
                  <a16:creationId xmlns:a16="http://schemas.microsoft.com/office/drawing/2014/main" id="{93A00C5B-7784-BC16-E573-D04F92003F63}"/>
                </a:ext>
              </a:extLst>
            </p:cNvPr>
            <p:cNvSpPr/>
            <p:nvPr/>
          </p:nvSpPr>
          <p:spPr>
            <a:xfrm>
              <a:off x="5922375" y="4809350"/>
              <a:ext cx="2294642" cy="3980"/>
            </a:xfrm>
            <a:custGeom>
              <a:avLst/>
              <a:gdLst/>
              <a:ahLst/>
              <a:cxnLst/>
              <a:rect l="l" t="t" r="r" b="b"/>
              <a:pathLst>
                <a:path w="135497" h="235" extrusionOk="0">
                  <a:moveTo>
                    <a:pt x="100" y="1"/>
                  </a:moveTo>
                  <a:cubicBezTo>
                    <a:pt x="34" y="1"/>
                    <a:pt x="0" y="34"/>
                    <a:pt x="0" y="101"/>
                  </a:cubicBezTo>
                  <a:cubicBezTo>
                    <a:pt x="0" y="201"/>
                    <a:pt x="34" y="234"/>
                    <a:pt x="100" y="234"/>
                  </a:cubicBezTo>
                  <a:lnTo>
                    <a:pt x="135364" y="234"/>
                  </a:lnTo>
                  <a:cubicBezTo>
                    <a:pt x="135430" y="234"/>
                    <a:pt x="135497" y="201"/>
                    <a:pt x="135497" y="101"/>
                  </a:cubicBezTo>
                  <a:cubicBezTo>
                    <a:pt x="135497" y="34"/>
                    <a:pt x="135430" y="1"/>
                    <a:pt x="1353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a:extLst>
                <a:ext uri="{FF2B5EF4-FFF2-40B4-BE49-F238E27FC236}">
                  <a16:creationId xmlns:a16="http://schemas.microsoft.com/office/drawing/2014/main" id="{8F1A6DDD-5F2B-4A8C-E09F-F3F08E1342ED}"/>
                </a:ext>
              </a:extLst>
            </p:cNvPr>
            <p:cNvSpPr/>
            <p:nvPr/>
          </p:nvSpPr>
          <p:spPr>
            <a:xfrm>
              <a:off x="6871413" y="3040641"/>
              <a:ext cx="297158" cy="316363"/>
            </a:xfrm>
            <a:custGeom>
              <a:avLst/>
              <a:gdLst/>
              <a:ahLst/>
              <a:cxnLst/>
              <a:rect l="l" t="t" r="r" b="b"/>
              <a:pathLst>
                <a:path w="17547" h="18681" extrusionOk="0">
                  <a:moveTo>
                    <a:pt x="0" y="0"/>
                  </a:moveTo>
                  <a:lnTo>
                    <a:pt x="0" y="18680"/>
                  </a:lnTo>
                  <a:lnTo>
                    <a:pt x="17546" y="18680"/>
                  </a:lnTo>
                  <a:lnTo>
                    <a:pt x="175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a:extLst>
                <a:ext uri="{FF2B5EF4-FFF2-40B4-BE49-F238E27FC236}">
                  <a16:creationId xmlns:a16="http://schemas.microsoft.com/office/drawing/2014/main" id="{DD7C417A-6F16-BE1C-7F27-6C5427C9A0E6}"/>
                </a:ext>
              </a:extLst>
            </p:cNvPr>
            <p:cNvSpPr/>
            <p:nvPr/>
          </p:nvSpPr>
          <p:spPr>
            <a:xfrm>
              <a:off x="6425700" y="2494945"/>
              <a:ext cx="1188007" cy="708408"/>
            </a:xfrm>
            <a:custGeom>
              <a:avLst/>
              <a:gdLst/>
              <a:ahLst/>
              <a:cxnLst/>
              <a:rect l="l" t="t" r="r" b="b"/>
              <a:pathLst>
                <a:path w="70151" h="41831" extrusionOk="0">
                  <a:moveTo>
                    <a:pt x="0" y="0"/>
                  </a:moveTo>
                  <a:lnTo>
                    <a:pt x="0" y="41830"/>
                  </a:lnTo>
                  <a:lnTo>
                    <a:pt x="70151" y="41830"/>
                  </a:lnTo>
                  <a:lnTo>
                    <a:pt x="701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a:extLst>
                <a:ext uri="{FF2B5EF4-FFF2-40B4-BE49-F238E27FC236}">
                  <a16:creationId xmlns:a16="http://schemas.microsoft.com/office/drawing/2014/main" id="{EEF99691-D554-06FA-B3C9-FC1C380B3A0A}"/>
                </a:ext>
              </a:extLst>
            </p:cNvPr>
            <p:cNvSpPr/>
            <p:nvPr/>
          </p:nvSpPr>
          <p:spPr>
            <a:xfrm>
              <a:off x="6425700" y="2494945"/>
              <a:ext cx="1188007" cy="574520"/>
            </a:xfrm>
            <a:custGeom>
              <a:avLst/>
              <a:gdLst/>
              <a:ahLst/>
              <a:cxnLst/>
              <a:rect l="l" t="t" r="r" b="b"/>
              <a:pathLst>
                <a:path w="70151" h="33925" extrusionOk="0">
                  <a:moveTo>
                    <a:pt x="0" y="0"/>
                  </a:moveTo>
                  <a:lnTo>
                    <a:pt x="0" y="33924"/>
                  </a:lnTo>
                  <a:lnTo>
                    <a:pt x="70151" y="33924"/>
                  </a:lnTo>
                  <a:lnTo>
                    <a:pt x="70151" y="0"/>
                  </a:lnTo>
                  <a:close/>
                </a:path>
              </a:pathLst>
            </a:custGeom>
            <a:solidFill>
              <a:srgbClr val="F6E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a:extLst>
                <a:ext uri="{FF2B5EF4-FFF2-40B4-BE49-F238E27FC236}">
                  <a16:creationId xmlns:a16="http://schemas.microsoft.com/office/drawing/2014/main" id="{E87C3A55-0F0B-D3C7-C185-6DEF3F8B3362}"/>
                </a:ext>
              </a:extLst>
            </p:cNvPr>
            <p:cNvSpPr/>
            <p:nvPr/>
          </p:nvSpPr>
          <p:spPr>
            <a:xfrm>
              <a:off x="6608734" y="2566681"/>
              <a:ext cx="644563" cy="462681"/>
            </a:xfrm>
            <a:custGeom>
              <a:avLst/>
              <a:gdLst/>
              <a:ahLst/>
              <a:cxnLst/>
              <a:rect l="l" t="t" r="r" b="b"/>
              <a:pathLst>
                <a:path w="38061" h="27321" extrusionOk="0">
                  <a:moveTo>
                    <a:pt x="0" y="0"/>
                  </a:moveTo>
                  <a:lnTo>
                    <a:pt x="0" y="27320"/>
                  </a:lnTo>
                  <a:lnTo>
                    <a:pt x="38061" y="27320"/>
                  </a:lnTo>
                  <a:lnTo>
                    <a:pt x="380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a:extLst>
                <a:ext uri="{FF2B5EF4-FFF2-40B4-BE49-F238E27FC236}">
                  <a16:creationId xmlns:a16="http://schemas.microsoft.com/office/drawing/2014/main" id="{6BE0F7F0-19BD-72BB-8E58-38D149782633}"/>
                </a:ext>
              </a:extLst>
            </p:cNvPr>
            <p:cNvSpPr/>
            <p:nvPr/>
          </p:nvSpPr>
          <p:spPr>
            <a:xfrm>
              <a:off x="6608734" y="2566681"/>
              <a:ext cx="644563" cy="49162"/>
            </a:xfrm>
            <a:custGeom>
              <a:avLst/>
              <a:gdLst/>
              <a:ahLst/>
              <a:cxnLst/>
              <a:rect l="l" t="t" r="r" b="b"/>
              <a:pathLst>
                <a:path w="38061" h="2903" extrusionOk="0">
                  <a:moveTo>
                    <a:pt x="0" y="0"/>
                  </a:moveTo>
                  <a:lnTo>
                    <a:pt x="0" y="2903"/>
                  </a:lnTo>
                  <a:lnTo>
                    <a:pt x="38061" y="2903"/>
                  </a:lnTo>
                  <a:lnTo>
                    <a:pt x="38061" y="0"/>
                  </a:ln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a:extLst>
                <a:ext uri="{FF2B5EF4-FFF2-40B4-BE49-F238E27FC236}">
                  <a16:creationId xmlns:a16="http://schemas.microsoft.com/office/drawing/2014/main" id="{B82CEED4-C207-0B41-6B46-3048CA1E879F}"/>
                </a:ext>
              </a:extLst>
            </p:cNvPr>
            <p:cNvSpPr/>
            <p:nvPr/>
          </p:nvSpPr>
          <p:spPr>
            <a:xfrm>
              <a:off x="6834122" y="2720654"/>
              <a:ext cx="280782" cy="247928"/>
            </a:xfrm>
            <a:custGeom>
              <a:avLst/>
              <a:gdLst/>
              <a:ahLst/>
              <a:cxnLst/>
              <a:rect l="l" t="t" r="r" b="b"/>
              <a:pathLst>
                <a:path w="16580" h="14640" extrusionOk="0">
                  <a:moveTo>
                    <a:pt x="8268" y="1"/>
                  </a:moveTo>
                  <a:cubicBezTo>
                    <a:pt x="7347" y="1"/>
                    <a:pt x="6410" y="177"/>
                    <a:pt x="5505" y="549"/>
                  </a:cubicBezTo>
                  <a:cubicBezTo>
                    <a:pt x="1769" y="2083"/>
                    <a:pt x="1" y="6386"/>
                    <a:pt x="1535" y="10089"/>
                  </a:cubicBezTo>
                  <a:cubicBezTo>
                    <a:pt x="2698" y="12920"/>
                    <a:pt x="5431" y="14640"/>
                    <a:pt x="8312" y="14640"/>
                  </a:cubicBezTo>
                  <a:cubicBezTo>
                    <a:pt x="9233" y="14640"/>
                    <a:pt x="10170" y="14464"/>
                    <a:pt x="11075" y="14092"/>
                  </a:cubicBezTo>
                  <a:cubicBezTo>
                    <a:pt x="14811" y="12557"/>
                    <a:pt x="16579" y="8254"/>
                    <a:pt x="15045" y="4552"/>
                  </a:cubicBezTo>
                  <a:cubicBezTo>
                    <a:pt x="13882" y="1721"/>
                    <a:pt x="11149" y="1"/>
                    <a:pt x="8268"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a:extLst>
                <a:ext uri="{FF2B5EF4-FFF2-40B4-BE49-F238E27FC236}">
                  <a16:creationId xmlns:a16="http://schemas.microsoft.com/office/drawing/2014/main" id="{38FB8968-9E4F-2D10-A0A8-5954A8591B01}"/>
                </a:ext>
              </a:extLst>
            </p:cNvPr>
            <p:cNvSpPr/>
            <p:nvPr/>
          </p:nvSpPr>
          <p:spPr>
            <a:xfrm>
              <a:off x="6745992" y="2678537"/>
              <a:ext cx="198868" cy="172314"/>
            </a:xfrm>
            <a:custGeom>
              <a:avLst/>
              <a:gdLst/>
              <a:ahLst/>
              <a:cxnLst/>
              <a:rect l="l" t="t" r="r" b="b"/>
              <a:pathLst>
                <a:path w="11743" h="10175" extrusionOk="0">
                  <a:moveTo>
                    <a:pt x="5872" y="0"/>
                  </a:moveTo>
                  <a:lnTo>
                    <a:pt x="1" y="10174"/>
                  </a:lnTo>
                  <a:lnTo>
                    <a:pt x="11743" y="10174"/>
                  </a:lnTo>
                  <a:lnTo>
                    <a:pt x="5872" y="0"/>
                  </a:lnTo>
                  <a:close/>
                </a:path>
              </a:pathLst>
            </a:custGeom>
            <a:solidFill>
              <a:srgbClr val="EEE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a:extLst>
                <a:ext uri="{FF2B5EF4-FFF2-40B4-BE49-F238E27FC236}">
                  <a16:creationId xmlns:a16="http://schemas.microsoft.com/office/drawing/2014/main" id="{5199BDB3-F2FA-92F3-9687-894236BD4426}"/>
                </a:ext>
              </a:extLst>
            </p:cNvPr>
            <p:cNvSpPr/>
            <p:nvPr/>
          </p:nvSpPr>
          <p:spPr>
            <a:xfrm>
              <a:off x="5822391" y="3382660"/>
              <a:ext cx="262120" cy="1343403"/>
            </a:xfrm>
            <a:custGeom>
              <a:avLst/>
              <a:gdLst/>
              <a:ahLst/>
              <a:cxnLst/>
              <a:rect l="l" t="t" r="r" b="b"/>
              <a:pathLst>
                <a:path w="15478" h="79327" extrusionOk="0">
                  <a:moveTo>
                    <a:pt x="13570" y="1"/>
                  </a:moveTo>
                  <a:cubicBezTo>
                    <a:pt x="12760" y="1"/>
                    <a:pt x="12027" y="602"/>
                    <a:pt x="11875" y="1453"/>
                  </a:cubicBezTo>
                  <a:lnTo>
                    <a:pt x="133" y="77374"/>
                  </a:lnTo>
                  <a:cubicBezTo>
                    <a:pt x="0" y="78275"/>
                    <a:pt x="634" y="79142"/>
                    <a:pt x="1534" y="79309"/>
                  </a:cubicBezTo>
                  <a:lnTo>
                    <a:pt x="1668" y="79309"/>
                  </a:lnTo>
                  <a:cubicBezTo>
                    <a:pt x="1749" y="79321"/>
                    <a:pt x="1829" y="79326"/>
                    <a:pt x="1909" y="79326"/>
                  </a:cubicBezTo>
                  <a:cubicBezTo>
                    <a:pt x="2718" y="79326"/>
                    <a:pt x="3451" y="78728"/>
                    <a:pt x="3603" y="77908"/>
                  </a:cubicBezTo>
                  <a:lnTo>
                    <a:pt x="15344" y="1987"/>
                  </a:lnTo>
                  <a:cubicBezTo>
                    <a:pt x="15478" y="1053"/>
                    <a:pt x="14844" y="185"/>
                    <a:pt x="13943" y="52"/>
                  </a:cubicBezTo>
                  <a:lnTo>
                    <a:pt x="13810" y="19"/>
                  </a:lnTo>
                  <a:cubicBezTo>
                    <a:pt x="13729" y="7"/>
                    <a:pt x="13649" y="1"/>
                    <a:pt x="13570"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a:extLst>
                <a:ext uri="{FF2B5EF4-FFF2-40B4-BE49-F238E27FC236}">
                  <a16:creationId xmlns:a16="http://schemas.microsoft.com/office/drawing/2014/main" id="{B15392D6-E0AB-CBEB-7F60-B940B06173F9}"/>
                </a:ext>
              </a:extLst>
            </p:cNvPr>
            <p:cNvSpPr/>
            <p:nvPr/>
          </p:nvSpPr>
          <p:spPr>
            <a:xfrm>
              <a:off x="6289001" y="3410366"/>
              <a:ext cx="248572" cy="1345638"/>
            </a:xfrm>
            <a:custGeom>
              <a:avLst/>
              <a:gdLst/>
              <a:ahLst/>
              <a:cxnLst/>
              <a:rect l="l" t="t" r="r" b="b"/>
              <a:pathLst>
                <a:path w="14678" h="79459" extrusionOk="0">
                  <a:moveTo>
                    <a:pt x="1907" y="0"/>
                  </a:moveTo>
                  <a:cubicBezTo>
                    <a:pt x="1828" y="0"/>
                    <a:pt x="1748" y="6"/>
                    <a:pt x="1668" y="17"/>
                  </a:cubicBezTo>
                  <a:lnTo>
                    <a:pt x="1568" y="50"/>
                  </a:lnTo>
                  <a:cubicBezTo>
                    <a:pt x="634" y="184"/>
                    <a:pt x="0" y="1051"/>
                    <a:pt x="133" y="1952"/>
                  </a:cubicBezTo>
                  <a:lnTo>
                    <a:pt x="11075" y="78006"/>
                  </a:lnTo>
                  <a:cubicBezTo>
                    <a:pt x="11196" y="78857"/>
                    <a:pt x="11926" y="79458"/>
                    <a:pt x="12736" y="79458"/>
                  </a:cubicBezTo>
                  <a:cubicBezTo>
                    <a:pt x="12815" y="79458"/>
                    <a:pt x="12895" y="79453"/>
                    <a:pt x="12976" y="79441"/>
                  </a:cubicBezTo>
                  <a:lnTo>
                    <a:pt x="13109" y="79407"/>
                  </a:lnTo>
                  <a:cubicBezTo>
                    <a:pt x="14010" y="79307"/>
                    <a:pt x="14677" y="78440"/>
                    <a:pt x="14544" y="77506"/>
                  </a:cubicBezTo>
                  <a:lnTo>
                    <a:pt x="3603" y="1451"/>
                  </a:lnTo>
                  <a:cubicBezTo>
                    <a:pt x="3481" y="628"/>
                    <a:pt x="2746" y="0"/>
                    <a:pt x="1907" y="0"/>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a:extLst>
                <a:ext uri="{FF2B5EF4-FFF2-40B4-BE49-F238E27FC236}">
                  <a16:creationId xmlns:a16="http://schemas.microsoft.com/office/drawing/2014/main" id="{0C78AAE0-EAAC-6742-BE77-786D26822C35}"/>
                </a:ext>
              </a:extLst>
            </p:cNvPr>
            <p:cNvSpPr/>
            <p:nvPr/>
          </p:nvSpPr>
          <p:spPr>
            <a:xfrm>
              <a:off x="7910273" y="3389655"/>
              <a:ext cx="338954" cy="1329448"/>
            </a:xfrm>
            <a:custGeom>
              <a:avLst/>
              <a:gdLst/>
              <a:ahLst/>
              <a:cxnLst/>
              <a:rect l="l" t="t" r="r" b="b"/>
              <a:pathLst>
                <a:path w="20015" h="78503" extrusionOk="0">
                  <a:moveTo>
                    <a:pt x="1963" y="1"/>
                  </a:moveTo>
                  <a:cubicBezTo>
                    <a:pt x="1844" y="1"/>
                    <a:pt x="1723" y="13"/>
                    <a:pt x="1601" y="39"/>
                  </a:cubicBezTo>
                  <a:lnTo>
                    <a:pt x="1501" y="73"/>
                  </a:lnTo>
                  <a:cubicBezTo>
                    <a:pt x="600" y="273"/>
                    <a:pt x="0" y="1173"/>
                    <a:pt x="200" y="2074"/>
                  </a:cubicBezTo>
                  <a:lnTo>
                    <a:pt x="16412" y="77195"/>
                  </a:lnTo>
                  <a:cubicBezTo>
                    <a:pt x="16585" y="77973"/>
                    <a:pt x="17281" y="78502"/>
                    <a:pt x="18048" y="78502"/>
                  </a:cubicBezTo>
                  <a:cubicBezTo>
                    <a:pt x="18169" y="78502"/>
                    <a:pt x="18291" y="78489"/>
                    <a:pt x="18413" y="78462"/>
                  </a:cubicBezTo>
                  <a:lnTo>
                    <a:pt x="18547" y="78462"/>
                  </a:lnTo>
                  <a:cubicBezTo>
                    <a:pt x="19447" y="78262"/>
                    <a:pt x="20014" y="77361"/>
                    <a:pt x="19814" y="76427"/>
                  </a:cubicBezTo>
                  <a:lnTo>
                    <a:pt x="3636" y="1340"/>
                  </a:lnTo>
                  <a:cubicBezTo>
                    <a:pt x="3462" y="557"/>
                    <a:pt x="2758" y="1"/>
                    <a:pt x="1963"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a:extLst>
                <a:ext uri="{FF2B5EF4-FFF2-40B4-BE49-F238E27FC236}">
                  <a16:creationId xmlns:a16="http://schemas.microsoft.com/office/drawing/2014/main" id="{C5B65D32-50DA-07D1-18B5-CDDCEFB938BA}"/>
                </a:ext>
              </a:extLst>
            </p:cNvPr>
            <p:cNvSpPr/>
            <p:nvPr/>
          </p:nvSpPr>
          <p:spPr>
            <a:xfrm>
              <a:off x="5996381" y="3366589"/>
              <a:ext cx="2059652" cy="95480"/>
            </a:xfrm>
            <a:custGeom>
              <a:avLst/>
              <a:gdLst/>
              <a:ahLst/>
              <a:cxnLst/>
              <a:rect l="l" t="t" r="r" b="b"/>
              <a:pathLst>
                <a:path w="121621" h="5638" extrusionOk="0">
                  <a:moveTo>
                    <a:pt x="0" y="0"/>
                  </a:moveTo>
                  <a:lnTo>
                    <a:pt x="0" y="5638"/>
                  </a:lnTo>
                  <a:lnTo>
                    <a:pt x="121620" y="5638"/>
                  </a:lnTo>
                  <a:lnTo>
                    <a:pt x="121620" y="0"/>
                  </a:ln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a:extLst>
                <a:ext uri="{FF2B5EF4-FFF2-40B4-BE49-F238E27FC236}">
                  <a16:creationId xmlns:a16="http://schemas.microsoft.com/office/drawing/2014/main" id="{0F488950-FDB1-5A1B-53A6-55E083657CEF}"/>
                </a:ext>
              </a:extLst>
            </p:cNvPr>
            <p:cNvSpPr/>
            <p:nvPr/>
          </p:nvSpPr>
          <p:spPr>
            <a:xfrm>
              <a:off x="6113300" y="3092615"/>
              <a:ext cx="289250" cy="262696"/>
            </a:xfrm>
            <a:custGeom>
              <a:avLst/>
              <a:gdLst/>
              <a:ahLst/>
              <a:cxnLst/>
              <a:rect l="l" t="t" r="r" b="b"/>
              <a:pathLst>
                <a:path w="17080" h="15512" extrusionOk="0">
                  <a:moveTo>
                    <a:pt x="1836" y="0"/>
                  </a:moveTo>
                  <a:cubicBezTo>
                    <a:pt x="835" y="0"/>
                    <a:pt x="1" y="801"/>
                    <a:pt x="1" y="1801"/>
                  </a:cubicBezTo>
                  <a:cubicBezTo>
                    <a:pt x="1" y="2802"/>
                    <a:pt x="802" y="3569"/>
                    <a:pt x="1769" y="3603"/>
                  </a:cubicBezTo>
                  <a:cubicBezTo>
                    <a:pt x="1002" y="4803"/>
                    <a:pt x="535" y="6238"/>
                    <a:pt x="535" y="7739"/>
                  </a:cubicBezTo>
                  <a:cubicBezTo>
                    <a:pt x="535" y="12042"/>
                    <a:pt x="4004" y="15511"/>
                    <a:pt x="8307" y="15511"/>
                  </a:cubicBezTo>
                  <a:cubicBezTo>
                    <a:pt x="12577" y="15511"/>
                    <a:pt x="16046" y="12042"/>
                    <a:pt x="16046" y="7739"/>
                  </a:cubicBezTo>
                  <a:cubicBezTo>
                    <a:pt x="16046" y="6238"/>
                    <a:pt x="15612" y="4803"/>
                    <a:pt x="14845" y="3603"/>
                  </a:cubicBezTo>
                  <a:lnTo>
                    <a:pt x="15279" y="3603"/>
                  </a:lnTo>
                  <a:cubicBezTo>
                    <a:pt x="16279" y="3603"/>
                    <a:pt x="17080" y="2802"/>
                    <a:pt x="17080" y="1801"/>
                  </a:cubicBezTo>
                  <a:cubicBezTo>
                    <a:pt x="17080" y="801"/>
                    <a:pt x="16279" y="0"/>
                    <a:pt x="15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a:extLst>
                <a:ext uri="{FF2B5EF4-FFF2-40B4-BE49-F238E27FC236}">
                  <a16:creationId xmlns:a16="http://schemas.microsoft.com/office/drawing/2014/main" id="{0357011F-F588-16DF-DFEC-B696CA882689}"/>
                </a:ext>
              </a:extLst>
            </p:cNvPr>
            <p:cNvSpPr/>
            <p:nvPr/>
          </p:nvSpPr>
          <p:spPr>
            <a:xfrm>
              <a:off x="6139854" y="2896406"/>
              <a:ext cx="166098" cy="196226"/>
            </a:xfrm>
            <a:custGeom>
              <a:avLst/>
              <a:gdLst/>
              <a:ahLst/>
              <a:cxnLst/>
              <a:rect l="l" t="t" r="r" b="b"/>
              <a:pathLst>
                <a:path w="9808" h="11587" extrusionOk="0">
                  <a:moveTo>
                    <a:pt x="2122" y="0"/>
                  </a:moveTo>
                  <a:cubicBezTo>
                    <a:pt x="1" y="0"/>
                    <a:pt x="1" y="2279"/>
                    <a:pt x="1" y="2279"/>
                  </a:cubicBezTo>
                  <a:cubicBezTo>
                    <a:pt x="1" y="6649"/>
                    <a:pt x="5171" y="11586"/>
                    <a:pt x="5171" y="11586"/>
                  </a:cubicBezTo>
                  <a:lnTo>
                    <a:pt x="9808" y="11319"/>
                  </a:lnTo>
                  <a:cubicBezTo>
                    <a:pt x="9574" y="7950"/>
                    <a:pt x="6706" y="1245"/>
                    <a:pt x="3370" y="211"/>
                  </a:cubicBezTo>
                  <a:cubicBezTo>
                    <a:pt x="2889" y="63"/>
                    <a:pt x="2476" y="0"/>
                    <a:pt x="2122"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a:extLst>
                <a:ext uri="{FF2B5EF4-FFF2-40B4-BE49-F238E27FC236}">
                  <a16:creationId xmlns:a16="http://schemas.microsoft.com/office/drawing/2014/main" id="{1F39D9F6-1A3F-1762-ED8B-6A7022F5F26A}"/>
                </a:ext>
              </a:extLst>
            </p:cNvPr>
            <p:cNvSpPr/>
            <p:nvPr/>
          </p:nvSpPr>
          <p:spPr>
            <a:xfrm>
              <a:off x="6247747" y="2836913"/>
              <a:ext cx="115835" cy="156293"/>
            </a:xfrm>
            <a:custGeom>
              <a:avLst/>
              <a:gdLst/>
              <a:ahLst/>
              <a:cxnLst/>
              <a:rect l="l" t="t" r="r" b="b"/>
              <a:pathLst>
                <a:path w="6840" h="9229" extrusionOk="0">
                  <a:moveTo>
                    <a:pt x="4895" y="0"/>
                  </a:moveTo>
                  <a:cubicBezTo>
                    <a:pt x="4411" y="0"/>
                    <a:pt x="4004" y="222"/>
                    <a:pt x="4004" y="222"/>
                  </a:cubicBezTo>
                  <a:cubicBezTo>
                    <a:pt x="1302" y="1656"/>
                    <a:pt x="1" y="6460"/>
                    <a:pt x="1" y="6460"/>
                  </a:cubicBezTo>
                  <a:lnTo>
                    <a:pt x="1669" y="9228"/>
                  </a:lnTo>
                  <a:cubicBezTo>
                    <a:pt x="3670" y="7961"/>
                    <a:pt x="6839" y="3991"/>
                    <a:pt x="6372" y="1589"/>
                  </a:cubicBezTo>
                  <a:cubicBezTo>
                    <a:pt x="6121" y="299"/>
                    <a:pt x="5456" y="0"/>
                    <a:pt x="4895"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a:extLst>
                <a:ext uri="{FF2B5EF4-FFF2-40B4-BE49-F238E27FC236}">
                  <a16:creationId xmlns:a16="http://schemas.microsoft.com/office/drawing/2014/main" id="{D8FC30C2-5B6D-A2FA-35F2-44847E98625B}"/>
                </a:ext>
              </a:extLst>
            </p:cNvPr>
            <p:cNvSpPr/>
            <p:nvPr/>
          </p:nvSpPr>
          <p:spPr>
            <a:xfrm>
              <a:off x="6182785" y="2860436"/>
              <a:ext cx="16410" cy="76834"/>
            </a:xfrm>
            <a:custGeom>
              <a:avLst/>
              <a:gdLst/>
              <a:ahLst/>
              <a:cxnLst/>
              <a:rect l="l" t="t" r="r" b="b"/>
              <a:pathLst>
                <a:path w="969" h="4537" extrusionOk="0">
                  <a:moveTo>
                    <a:pt x="468" y="0"/>
                  </a:moveTo>
                  <a:cubicBezTo>
                    <a:pt x="201" y="0"/>
                    <a:pt x="1" y="234"/>
                    <a:pt x="1" y="501"/>
                  </a:cubicBezTo>
                  <a:lnTo>
                    <a:pt x="1" y="4036"/>
                  </a:lnTo>
                  <a:cubicBezTo>
                    <a:pt x="1" y="4303"/>
                    <a:pt x="201" y="4537"/>
                    <a:pt x="468" y="4537"/>
                  </a:cubicBezTo>
                  <a:cubicBezTo>
                    <a:pt x="768" y="4537"/>
                    <a:pt x="968" y="4303"/>
                    <a:pt x="968" y="4036"/>
                  </a:cubicBezTo>
                  <a:lnTo>
                    <a:pt x="968" y="501"/>
                  </a:lnTo>
                  <a:cubicBezTo>
                    <a:pt x="968" y="234"/>
                    <a:pt x="768" y="0"/>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a:extLst>
                <a:ext uri="{FF2B5EF4-FFF2-40B4-BE49-F238E27FC236}">
                  <a16:creationId xmlns:a16="http://schemas.microsoft.com/office/drawing/2014/main" id="{499A4903-6461-D0B1-2DFD-BCD96B8D468C}"/>
                </a:ext>
              </a:extLst>
            </p:cNvPr>
            <p:cNvSpPr/>
            <p:nvPr/>
          </p:nvSpPr>
          <p:spPr>
            <a:xfrm>
              <a:off x="6109354" y="2940081"/>
              <a:ext cx="71195" cy="36732"/>
            </a:xfrm>
            <a:custGeom>
              <a:avLst/>
              <a:gdLst/>
              <a:ahLst/>
              <a:cxnLst/>
              <a:rect l="l" t="t" r="r" b="b"/>
              <a:pathLst>
                <a:path w="4204" h="2169" extrusionOk="0">
                  <a:moveTo>
                    <a:pt x="585" y="1"/>
                  </a:moveTo>
                  <a:cubicBezTo>
                    <a:pt x="376" y="1"/>
                    <a:pt x="178" y="127"/>
                    <a:pt x="101" y="334"/>
                  </a:cubicBezTo>
                  <a:cubicBezTo>
                    <a:pt x="0" y="568"/>
                    <a:pt x="134" y="868"/>
                    <a:pt x="401" y="968"/>
                  </a:cubicBezTo>
                  <a:lnTo>
                    <a:pt x="3470" y="2135"/>
                  </a:lnTo>
                  <a:cubicBezTo>
                    <a:pt x="3536" y="2169"/>
                    <a:pt x="3570" y="2169"/>
                    <a:pt x="3636" y="2169"/>
                  </a:cubicBezTo>
                  <a:cubicBezTo>
                    <a:pt x="3837" y="2169"/>
                    <a:pt x="4037" y="2069"/>
                    <a:pt x="4103" y="1869"/>
                  </a:cubicBezTo>
                  <a:cubicBezTo>
                    <a:pt x="4203" y="1602"/>
                    <a:pt x="4070" y="1335"/>
                    <a:pt x="3803" y="1235"/>
                  </a:cubicBezTo>
                  <a:lnTo>
                    <a:pt x="768" y="34"/>
                  </a:lnTo>
                  <a:cubicBezTo>
                    <a:pt x="708" y="11"/>
                    <a:pt x="646" y="1"/>
                    <a:pt x="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a:extLst>
                <a:ext uri="{FF2B5EF4-FFF2-40B4-BE49-F238E27FC236}">
                  <a16:creationId xmlns:a16="http://schemas.microsoft.com/office/drawing/2014/main" id="{FD688752-5180-99F2-9DAD-E917F6BB5C72}"/>
                </a:ext>
              </a:extLst>
            </p:cNvPr>
            <p:cNvSpPr/>
            <p:nvPr/>
          </p:nvSpPr>
          <p:spPr>
            <a:xfrm>
              <a:off x="6126865" y="3024248"/>
              <a:ext cx="96614" cy="16410"/>
            </a:xfrm>
            <a:custGeom>
              <a:avLst/>
              <a:gdLst/>
              <a:ahLst/>
              <a:cxnLst/>
              <a:rect l="l" t="t" r="r" b="b"/>
              <a:pathLst>
                <a:path w="5705" h="969" extrusionOk="0">
                  <a:moveTo>
                    <a:pt x="501" y="1"/>
                  </a:moveTo>
                  <a:cubicBezTo>
                    <a:pt x="201" y="1"/>
                    <a:pt x="1" y="201"/>
                    <a:pt x="1" y="468"/>
                  </a:cubicBezTo>
                  <a:cubicBezTo>
                    <a:pt x="1" y="768"/>
                    <a:pt x="201" y="968"/>
                    <a:pt x="501" y="968"/>
                  </a:cubicBezTo>
                  <a:lnTo>
                    <a:pt x="5204" y="968"/>
                  </a:lnTo>
                  <a:cubicBezTo>
                    <a:pt x="5471" y="968"/>
                    <a:pt x="5705" y="768"/>
                    <a:pt x="5705" y="468"/>
                  </a:cubicBezTo>
                  <a:cubicBezTo>
                    <a:pt x="5705" y="201"/>
                    <a:pt x="5471" y="1"/>
                    <a:pt x="5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a:extLst>
                <a:ext uri="{FF2B5EF4-FFF2-40B4-BE49-F238E27FC236}">
                  <a16:creationId xmlns:a16="http://schemas.microsoft.com/office/drawing/2014/main" id="{77D0F9D2-4720-082B-B4CF-BDEB301E3BCC}"/>
                </a:ext>
              </a:extLst>
            </p:cNvPr>
            <p:cNvSpPr/>
            <p:nvPr/>
          </p:nvSpPr>
          <p:spPr>
            <a:xfrm>
              <a:off x="6265834" y="2832121"/>
              <a:ext cx="25995" cy="92719"/>
            </a:xfrm>
            <a:custGeom>
              <a:avLst/>
              <a:gdLst/>
              <a:ahLst/>
              <a:cxnLst/>
              <a:rect l="l" t="t" r="r" b="b"/>
              <a:pathLst>
                <a:path w="1535" h="5475" extrusionOk="0">
                  <a:moveTo>
                    <a:pt x="526" y="1"/>
                  </a:moveTo>
                  <a:cubicBezTo>
                    <a:pt x="506" y="1"/>
                    <a:pt x="487" y="2"/>
                    <a:pt x="467" y="4"/>
                  </a:cubicBezTo>
                  <a:cubicBezTo>
                    <a:pt x="201" y="38"/>
                    <a:pt x="0" y="305"/>
                    <a:pt x="34" y="571"/>
                  </a:cubicBezTo>
                  <a:lnTo>
                    <a:pt x="501" y="5041"/>
                  </a:lnTo>
                  <a:cubicBezTo>
                    <a:pt x="534" y="5308"/>
                    <a:pt x="734" y="5475"/>
                    <a:pt x="1001" y="5475"/>
                  </a:cubicBezTo>
                  <a:lnTo>
                    <a:pt x="1068" y="5475"/>
                  </a:lnTo>
                  <a:cubicBezTo>
                    <a:pt x="1335" y="5442"/>
                    <a:pt x="1535" y="5208"/>
                    <a:pt x="1501" y="4941"/>
                  </a:cubicBezTo>
                  <a:lnTo>
                    <a:pt x="1034" y="471"/>
                  </a:lnTo>
                  <a:cubicBezTo>
                    <a:pt x="1004" y="193"/>
                    <a:pt x="772" y="1"/>
                    <a:pt x="5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a:extLst>
                <a:ext uri="{FF2B5EF4-FFF2-40B4-BE49-F238E27FC236}">
                  <a16:creationId xmlns:a16="http://schemas.microsoft.com/office/drawing/2014/main" id="{6EAE74DB-246F-1889-3DE9-85876DD1D78C}"/>
                </a:ext>
              </a:extLst>
            </p:cNvPr>
            <p:cNvSpPr/>
            <p:nvPr/>
          </p:nvSpPr>
          <p:spPr>
            <a:xfrm>
              <a:off x="6317807" y="2888108"/>
              <a:ext cx="61593" cy="20915"/>
            </a:xfrm>
            <a:custGeom>
              <a:avLst/>
              <a:gdLst/>
              <a:ahLst/>
              <a:cxnLst/>
              <a:rect l="l" t="t" r="r" b="b"/>
              <a:pathLst>
                <a:path w="3637" h="1235" extrusionOk="0">
                  <a:moveTo>
                    <a:pt x="567" y="1"/>
                  </a:moveTo>
                  <a:cubicBezTo>
                    <a:pt x="300" y="1"/>
                    <a:pt x="34" y="201"/>
                    <a:pt x="34" y="468"/>
                  </a:cubicBezTo>
                  <a:cubicBezTo>
                    <a:pt x="0" y="735"/>
                    <a:pt x="200" y="968"/>
                    <a:pt x="467" y="1001"/>
                  </a:cubicBezTo>
                  <a:lnTo>
                    <a:pt x="3069" y="1235"/>
                  </a:lnTo>
                  <a:lnTo>
                    <a:pt x="3102" y="1235"/>
                  </a:lnTo>
                  <a:cubicBezTo>
                    <a:pt x="3369" y="1235"/>
                    <a:pt x="3569" y="1035"/>
                    <a:pt x="3603" y="801"/>
                  </a:cubicBezTo>
                  <a:cubicBezTo>
                    <a:pt x="3636" y="501"/>
                    <a:pt x="3436" y="268"/>
                    <a:pt x="3169" y="234"/>
                  </a:cubicBezTo>
                  <a:lnTo>
                    <a:pt x="5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a:extLst>
                <a:ext uri="{FF2B5EF4-FFF2-40B4-BE49-F238E27FC236}">
                  <a16:creationId xmlns:a16="http://schemas.microsoft.com/office/drawing/2014/main" id="{CE9B6607-BE4E-5309-7338-E1DC82FD331F}"/>
                </a:ext>
              </a:extLst>
            </p:cNvPr>
            <p:cNvSpPr/>
            <p:nvPr/>
          </p:nvSpPr>
          <p:spPr>
            <a:xfrm>
              <a:off x="6261312" y="2983858"/>
              <a:ext cx="70636" cy="69230"/>
            </a:xfrm>
            <a:custGeom>
              <a:avLst/>
              <a:gdLst/>
              <a:ahLst/>
              <a:cxnLst/>
              <a:rect l="l" t="t" r="r" b="b"/>
              <a:pathLst>
                <a:path w="4171" h="4088" extrusionOk="0">
                  <a:moveTo>
                    <a:pt x="3620" y="1"/>
                  </a:moveTo>
                  <a:cubicBezTo>
                    <a:pt x="3495" y="1"/>
                    <a:pt x="3370" y="51"/>
                    <a:pt x="3270" y="151"/>
                  </a:cubicBezTo>
                  <a:lnTo>
                    <a:pt x="201" y="3220"/>
                  </a:lnTo>
                  <a:cubicBezTo>
                    <a:pt x="1" y="3420"/>
                    <a:pt x="1" y="3720"/>
                    <a:pt x="201" y="3920"/>
                  </a:cubicBezTo>
                  <a:cubicBezTo>
                    <a:pt x="301" y="4020"/>
                    <a:pt x="434" y="4087"/>
                    <a:pt x="568" y="4087"/>
                  </a:cubicBezTo>
                  <a:cubicBezTo>
                    <a:pt x="701" y="4087"/>
                    <a:pt x="801" y="4020"/>
                    <a:pt x="901" y="3920"/>
                  </a:cubicBezTo>
                  <a:lnTo>
                    <a:pt x="3970" y="851"/>
                  </a:lnTo>
                  <a:cubicBezTo>
                    <a:pt x="4170" y="685"/>
                    <a:pt x="4170" y="351"/>
                    <a:pt x="3970" y="151"/>
                  </a:cubicBezTo>
                  <a:cubicBezTo>
                    <a:pt x="3870" y="51"/>
                    <a:pt x="3745" y="1"/>
                    <a:pt x="3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a:extLst>
                <a:ext uri="{FF2B5EF4-FFF2-40B4-BE49-F238E27FC236}">
                  <a16:creationId xmlns:a16="http://schemas.microsoft.com/office/drawing/2014/main" id="{B893F83A-2F60-C957-9AF1-E637AB87EF57}"/>
                </a:ext>
              </a:extLst>
            </p:cNvPr>
            <p:cNvSpPr/>
            <p:nvPr/>
          </p:nvSpPr>
          <p:spPr>
            <a:xfrm>
              <a:off x="7575282" y="2690392"/>
              <a:ext cx="233889" cy="211027"/>
            </a:xfrm>
            <a:custGeom>
              <a:avLst/>
              <a:gdLst/>
              <a:ahLst/>
              <a:cxnLst/>
              <a:rect l="l" t="t" r="r" b="b"/>
              <a:pathLst>
                <a:path w="13811" h="12461" extrusionOk="0">
                  <a:moveTo>
                    <a:pt x="12376" y="1"/>
                  </a:moveTo>
                  <a:lnTo>
                    <a:pt x="434" y="601"/>
                  </a:lnTo>
                  <a:lnTo>
                    <a:pt x="0" y="10208"/>
                  </a:lnTo>
                  <a:cubicBezTo>
                    <a:pt x="0" y="10208"/>
                    <a:pt x="3117" y="12461"/>
                    <a:pt x="6889" y="12461"/>
                  </a:cubicBezTo>
                  <a:cubicBezTo>
                    <a:pt x="9137" y="12461"/>
                    <a:pt x="11618" y="11661"/>
                    <a:pt x="13810" y="9107"/>
                  </a:cubicBezTo>
                  <a:lnTo>
                    <a:pt x="12376" y="1"/>
                  </a:ln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a:extLst>
                <a:ext uri="{FF2B5EF4-FFF2-40B4-BE49-F238E27FC236}">
                  <a16:creationId xmlns:a16="http://schemas.microsoft.com/office/drawing/2014/main" id="{2F0F1C04-941B-CFE3-10BC-D24742A12046}"/>
                </a:ext>
              </a:extLst>
            </p:cNvPr>
            <p:cNvSpPr/>
            <p:nvPr/>
          </p:nvSpPr>
          <p:spPr>
            <a:xfrm>
              <a:off x="7575841" y="2692085"/>
              <a:ext cx="179663" cy="150857"/>
            </a:xfrm>
            <a:custGeom>
              <a:avLst/>
              <a:gdLst/>
              <a:ahLst/>
              <a:cxnLst/>
              <a:rect l="l" t="t" r="r" b="b"/>
              <a:pathLst>
                <a:path w="10609" h="8908" extrusionOk="0">
                  <a:moveTo>
                    <a:pt x="10608" y="1"/>
                  </a:moveTo>
                  <a:lnTo>
                    <a:pt x="401" y="501"/>
                  </a:lnTo>
                  <a:lnTo>
                    <a:pt x="1" y="8907"/>
                  </a:lnTo>
                  <a:cubicBezTo>
                    <a:pt x="4537" y="7239"/>
                    <a:pt x="8173" y="4037"/>
                    <a:pt x="10608" y="1"/>
                  </a:cubicBezTo>
                  <a:close/>
                </a:path>
              </a:pathLst>
            </a:custGeom>
            <a:solidFill>
              <a:srgbClr val="13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a:extLst>
                <a:ext uri="{FF2B5EF4-FFF2-40B4-BE49-F238E27FC236}">
                  <a16:creationId xmlns:a16="http://schemas.microsoft.com/office/drawing/2014/main" id="{FF3E0D16-9A7B-62F5-4E73-237A19714694}"/>
                </a:ext>
              </a:extLst>
            </p:cNvPr>
            <p:cNvSpPr/>
            <p:nvPr/>
          </p:nvSpPr>
          <p:spPr>
            <a:xfrm>
              <a:off x="7389420" y="2140089"/>
              <a:ext cx="446288" cy="645325"/>
            </a:xfrm>
            <a:custGeom>
              <a:avLst/>
              <a:gdLst/>
              <a:ahLst/>
              <a:cxnLst/>
              <a:rect l="l" t="t" r="r" b="b"/>
              <a:pathLst>
                <a:path w="26353" h="38106" extrusionOk="0">
                  <a:moveTo>
                    <a:pt x="13380" y="0"/>
                  </a:moveTo>
                  <a:cubicBezTo>
                    <a:pt x="13257" y="0"/>
                    <a:pt x="13134" y="2"/>
                    <a:pt x="13010" y="6"/>
                  </a:cubicBezTo>
                  <a:lnTo>
                    <a:pt x="12143" y="39"/>
                  </a:lnTo>
                  <a:cubicBezTo>
                    <a:pt x="5338" y="239"/>
                    <a:pt x="1" y="5943"/>
                    <a:pt x="201" y="12748"/>
                  </a:cubicBezTo>
                  <a:lnTo>
                    <a:pt x="635" y="26158"/>
                  </a:lnTo>
                  <a:cubicBezTo>
                    <a:pt x="831" y="32839"/>
                    <a:pt x="6333" y="38105"/>
                    <a:pt x="12973" y="38105"/>
                  </a:cubicBezTo>
                  <a:cubicBezTo>
                    <a:pt x="13096" y="38105"/>
                    <a:pt x="13220" y="38103"/>
                    <a:pt x="13344" y="38100"/>
                  </a:cubicBezTo>
                  <a:lnTo>
                    <a:pt x="14178" y="38066"/>
                  </a:lnTo>
                  <a:cubicBezTo>
                    <a:pt x="20982" y="37866"/>
                    <a:pt x="26353" y="32162"/>
                    <a:pt x="26153" y="25357"/>
                  </a:cubicBezTo>
                  <a:lnTo>
                    <a:pt x="25719" y="11948"/>
                  </a:lnTo>
                  <a:cubicBezTo>
                    <a:pt x="25523" y="5267"/>
                    <a:pt x="20021" y="0"/>
                    <a:pt x="13380" y="0"/>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a:extLst>
                <a:ext uri="{FF2B5EF4-FFF2-40B4-BE49-F238E27FC236}">
                  <a16:creationId xmlns:a16="http://schemas.microsoft.com/office/drawing/2014/main" id="{EF472738-8A06-9ABA-D4E5-AD2F159E802B}"/>
                </a:ext>
              </a:extLst>
            </p:cNvPr>
            <p:cNvSpPr/>
            <p:nvPr/>
          </p:nvSpPr>
          <p:spPr>
            <a:xfrm>
              <a:off x="7530082" y="2375739"/>
              <a:ext cx="105657" cy="210722"/>
            </a:xfrm>
            <a:custGeom>
              <a:avLst/>
              <a:gdLst/>
              <a:ahLst/>
              <a:cxnLst/>
              <a:rect l="l" t="t" r="r" b="b"/>
              <a:pathLst>
                <a:path w="6239" h="12443" extrusionOk="0">
                  <a:moveTo>
                    <a:pt x="3103" y="1"/>
                  </a:moveTo>
                  <a:cubicBezTo>
                    <a:pt x="1402" y="1"/>
                    <a:pt x="1" y="2769"/>
                    <a:pt x="1" y="6205"/>
                  </a:cubicBezTo>
                  <a:cubicBezTo>
                    <a:pt x="1" y="9641"/>
                    <a:pt x="1402" y="12443"/>
                    <a:pt x="3103" y="12443"/>
                  </a:cubicBezTo>
                  <a:cubicBezTo>
                    <a:pt x="4837" y="12443"/>
                    <a:pt x="6238" y="9641"/>
                    <a:pt x="6238" y="6205"/>
                  </a:cubicBezTo>
                  <a:cubicBezTo>
                    <a:pt x="6238" y="2769"/>
                    <a:pt x="4837" y="1"/>
                    <a:pt x="31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a:extLst>
                <a:ext uri="{FF2B5EF4-FFF2-40B4-BE49-F238E27FC236}">
                  <a16:creationId xmlns:a16="http://schemas.microsoft.com/office/drawing/2014/main" id="{9A1308A2-5005-74BC-54E4-B3AA0FBAADD6}"/>
                </a:ext>
              </a:extLst>
            </p:cNvPr>
            <p:cNvSpPr/>
            <p:nvPr/>
          </p:nvSpPr>
          <p:spPr>
            <a:xfrm>
              <a:off x="7321071" y="2050926"/>
              <a:ext cx="672811" cy="727053"/>
            </a:xfrm>
            <a:custGeom>
              <a:avLst/>
              <a:gdLst/>
              <a:ahLst/>
              <a:cxnLst/>
              <a:rect l="l" t="t" r="r" b="b"/>
              <a:pathLst>
                <a:path w="39729" h="42932" extrusionOk="0">
                  <a:moveTo>
                    <a:pt x="11342" y="0"/>
                  </a:moveTo>
                  <a:cubicBezTo>
                    <a:pt x="8407" y="0"/>
                    <a:pt x="6072" y="2369"/>
                    <a:pt x="6072" y="5271"/>
                  </a:cubicBezTo>
                  <a:cubicBezTo>
                    <a:pt x="6072" y="6171"/>
                    <a:pt x="6305" y="7005"/>
                    <a:pt x="6705" y="7739"/>
                  </a:cubicBezTo>
                  <a:cubicBezTo>
                    <a:pt x="6238" y="7606"/>
                    <a:pt x="5771" y="7506"/>
                    <a:pt x="5271" y="7506"/>
                  </a:cubicBezTo>
                  <a:cubicBezTo>
                    <a:pt x="2336" y="7506"/>
                    <a:pt x="1" y="9874"/>
                    <a:pt x="1" y="12809"/>
                  </a:cubicBezTo>
                  <a:cubicBezTo>
                    <a:pt x="1" y="15712"/>
                    <a:pt x="2336" y="18080"/>
                    <a:pt x="5271" y="18080"/>
                  </a:cubicBezTo>
                  <a:cubicBezTo>
                    <a:pt x="6905" y="18080"/>
                    <a:pt x="8373" y="17313"/>
                    <a:pt x="9341" y="16112"/>
                  </a:cubicBezTo>
                  <a:cubicBezTo>
                    <a:pt x="9574" y="16479"/>
                    <a:pt x="9808" y="16779"/>
                    <a:pt x="10108" y="17079"/>
                  </a:cubicBezTo>
                  <a:cubicBezTo>
                    <a:pt x="10008" y="17346"/>
                    <a:pt x="9941" y="17613"/>
                    <a:pt x="9941" y="17913"/>
                  </a:cubicBezTo>
                  <a:cubicBezTo>
                    <a:pt x="9941" y="18747"/>
                    <a:pt x="10408" y="19448"/>
                    <a:pt x="11075" y="19848"/>
                  </a:cubicBezTo>
                  <a:cubicBezTo>
                    <a:pt x="10441" y="19981"/>
                    <a:pt x="9941" y="20548"/>
                    <a:pt x="9941" y="21216"/>
                  </a:cubicBezTo>
                  <a:cubicBezTo>
                    <a:pt x="9941" y="21983"/>
                    <a:pt x="10575" y="22583"/>
                    <a:pt x="11342" y="22583"/>
                  </a:cubicBezTo>
                  <a:cubicBezTo>
                    <a:pt x="12109" y="22583"/>
                    <a:pt x="12743" y="21983"/>
                    <a:pt x="12743" y="21216"/>
                  </a:cubicBezTo>
                  <a:cubicBezTo>
                    <a:pt x="12743" y="20782"/>
                    <a:pt x="12543" y="20415"/>
                    <a:pt x="12243" y="20148"/>
                  </a:cubicBezTo>
                  <a:cubicBezTo>
                    <a:pt x="13243" y="20148"/>
                    <a:pt x="14044" y="19514"/>
                    <a:pt x="14344" y="18614"/>
                  </a:cubicBezTo>
                  <a:cubicBezTo>
                    <a:pt x="14511" y="18580"/>
                    <a:pt x="14678" y="18580"/>
                    <a:pt x="14844" y="18514"/>
                  </a:cubicBezTo>
                  <a:cubicBezTo>
                    <a:pt x="15111" y="20181"/>
                    <a:pt x="16112" y="21549"/>
                    <a:pt x="17513" y="22316"/>
                  </a:cubicBezTo>
                  <a:cubicBezTo>
                    <a:pt x="17380" y="22917"/>
                    <a:pt x="17280" y="23551"/>
                    <a:pt x="17280" y="24184"/>
                  </a:cubicBezTo>
                  <a:cubicBezTo>
                    <a:pt x="17280" y="26719"/>
                    <a:pt x="18547" y="28954"/>
                    <a:pt x="20448" y="30322"/>
                  </a:cubicBezTo>
                  <a:cubicBezTo>
                    <a:pt x="19248" y="31656"/>
                    <a:pt x="18514" y="33424"/>
                    <a:pt x="18514" y="35359"/>
                  </a:cubicBezTo>
                  <a:cubicBezTo>
                    <a:pt x="18514" y="39529"/>
                    <a:pt x="21916" y="42931"/>
                    <a:pt x="26086" y="42931"/>
                  </a:cubicBezTo>
                  <a:cubicBezTo>
                    <a:pt x="30255" y="42931"/>
                    <a:pt x="33625" y="39529"/>
                    <a:pt x="33625" y="35359"/>
                  </a:cubicBezTo>
                  <a:cubicBezTo>
                    <a:pt x="33625" y="35259"/>
                    <a:pt x="33591" y="35159"/>
                    <a:pt x="33591" y="35059"/>
                  </a:cubicBezTo>
                  <a:lnTo>
                    <a:pt x="33591" y="35059"/>
                  </a:lnTo>
                  <a:cubicBezTo>
                    <a:pt x="33891" y="35125"/>
                    <a:pt x="34158" y="35159"/>
                    <a:pt x="34458" y="35159"/>
                  </a:cubicBezTo>
                  <a:cubicBezTo>
                    <a:pt x="37361" y="35159"/>
                    <a:pt x="39729" y="32790"/>
                    <a:pt x="39729" y="29888"/>
                  </a:cubicBezTo>
                  <a:cubicBezTo>
                    <a:pt x="39729" y="27938"/>
                    <a:pt x="38680" y="26282"/>
                    <a:pt x="37135" y="25343"/>
                  </a:cubicBezTo>
                  <a:lnTo>
                    <a:pt x="37135" y="25343"/>
                  </a:lnTo>
                  <a:cubicBezTo>
                    <a:pt x="37964" y="24410"/>
                    <a:pt x="38495" y="23179"/>
                    <a:pt x="38495" y="21816"/>
                  </a:cubicBezTo>
                  <a:cubicBezTo>
                    <a:pt x="38495" y="19348"/>
                    <a:pt x="36793" y="17279"/>
                    <a:pt x="34492" y="16712"/>
                  </a:cubicBezTo>
                  <a:cubicBezTo>
                    <a:pt x="35326" y="15511"/>
                    <a:pt x="35793" y="14044"/>
                    <a:pt x="35793" y="12509"/>
                  </a:cubicBezTo>
                  <a:cubicBezTo>
                    <a:pt x="35793" y="8340"/>
                    <a:pt x="32424" y="4937"/>
                    <a:pt x="28254" y="4937"/>
                  </a:cubicBezTo>
                  <a:cubicBezTo>
                    <a:pt x="27687" y="4937"/>
                    <a:pt x="27153" y="5004"/>
                    <a:pt x="26620" y="5137"/>
                  </a:cubicBezTo>
                  <a:cubicBezTo>
                    <a:pt x="26353" y="2469"/>
                    <a:pt x="24151" y="367"/>
                    <a:pt x="21416" y="367"/>
                  </a:cubicBezTo>
                  <a:cubicBezTo>
                    <a:pt x="19081" y="367"/>
                    <a:pt x="17146" y="1902"/>
                    <a:pt x="16446" y="3970"/>
                  </a:cubicBezTo>
                  <a:cubicBezTo>
                    <a:pt x="15845" y="1702"/>
                    <a:pt x="13810" y="0"/>
                    <a:pt x="11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a:extLst>
                <a:ext uri="{FF2B5EF4-FFF2-40B4-BE49-F238E27FC236}">
                  <a16:creationId xmlns:a16="http://schemas.microsoft.com/office/drawing/2014/main" id="{0287E93F-079C-3FA0-C9D4-DAFC16FCD513}"/>
                </a:ext>
              </a:extLst>
            </p:cNvPr>
            <p:cNvSpPr/>
            <p:nvPr/>
          </p:nvSpPr>
          <p:spPr>
            <a:xfrm>
              <a:off x="7354958" y="2481380"/>
              <a:ext cx="88147" cy="99188"/>
            </a:xfrm>
            <a:custGeom>
              <a:avLst/>
              <a:gdLst/>
              <a:ahLst/>
              <a:cxnLst/>
              <a:rect l="l" t="t" r="r" b="b"/>
              <a:pathLst>
                <a:path w="5205" h="5857" extrusionOk="0">
                  <a:moveTo>
                    <a:pt x="2770" y="1"/>
                  </a:moveTo>
                  <a:lnTo>
                    <a:pt x="1" y="5037"/>
                  </a:lnTo>
                  <a:cubicBezTo>
                    <a:pt x="1" y="5037"/>
                    <a:pt x="965" y="5857"/>
                    <a:pt x="2442" y="5857"/>
                  </a:cubicBezTo>
                  <a:cubicBezTo>
                    <a:pt x="2703" y="5857"/>
                    <a:pt x="2980" y="5831"/>
                    <a:pt x="3270" y="5771"/>
                  </a:cubicBezTo>
                  <a:cubicBezTo>
                    <a:pt x="5205" y="5371"/>
                    <a:pt x="3370" y="1268"/>
                    <a:pt x="2770"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a:extLst>
                <a:ext uri="{FF2B5EF4-FFF2-40B4-BE49-F238E27FC236}">
                  <a16:creationId xmlns:a16="http://schemas.microsoft.com/office/drawing/2014/main" id="{85A87CA2-D55C-2A73-580E-D85B96F734C5}"/>
                </a:ext>
              </a:extLst>
            </p:cNvPr>
            <p:cNvSpPr/>
            <p:nvPr/>
          </p:nvSpPr>
          <p:spPr>
            <a:xfrm>
              <a:off x="7412587" y="2620907"/>
              <a:ext cx="70636" cy="41829"/>
            </a:xfrm>
            <a:custGeom>
              <a:avLst/>
              <a:gdLst/>
              <a:ahLst/>
              <a:cxnLst/>
              <a:rect l="l" t="t" r="r" b="b"/>
              <a:pathLst>
                <a:path w="4171" h="2470" extrusionOk="0">
                  <a:moveTo>
                    <a:pt x="3203" y="1"/>
                  </a:moveTo>
                  <a:cubicBezTo>
                    <a:pt x="3036" y="668"/>
                    <a:pt x="2736" y="1068"/>
                    <a:pt x="2302" y="1302"/>
                  </a:cubicBezTo>
                  <a:cubicBezTo>
                    <a:pt x="2062" y="1422"/>
                    <a:pt x="1795" y="1464"/>
                    <a:pt x="1538" y="1464"/>
                  </a:cubicBezTo>
                  <a:cubicBezTo>
                    <a:pt x="940" y="1464"/>
                    <a:pt x="401" y="1235"/>
                    <a:pt x="401" y="1235"/>
                  </a:cubicBezTo>
                  <a:lnTo>
                    <a:pt x="0" y="2136"/>
                  </a:lnTo>
                  <a:cubicBezTo>
                    <a:pt x="67" y="2169"/>
                    <a:pt x="734" y="2469"/>
                    <a:pt x="1535" y="2469"/>
                  </a:cubicBezTo>
                  <a:lnTo>
                    <a:pt x="1535" y="2436"/>
                  </a:lnTo>
                  <a:cubicBezTo>
                    <a:pt x="1935" y="2436"/>
                    <a:pt x="2335" y="2369"/>
                    <a:pt x="2736" y="2202"/>
                  </a:cubicBezTo>
                  <a:cubicBezTo>
                    <a:pt x="3470" y="1835"/>
                    <a:pt x="3937" y="1202"/>
                    <a:pt x="4170" y="268"/>
                  </a:cubicBezTo>
                  <a:lnTo>
                    <a:pt x="32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a:extLst>
                <a:ext uri="{FF2B5EF4-FFF2-40B4-BE49-F238E27FC236}">
                  <a16:creationId xmlns:a16="http://schemas.microsoft.com/office/drawing/2014/main" id="{2A117CC5-4306-3AA3-339B-DFD316863F53}"/>
                </a:ext>
              </a:extLst>
            </p:cNvPr>
            <p:cNvSpPr/>
            <p:nvPr/>
          </p:nvSpPr>
          <p:spPr>
            <a:xfrm>
              <a:off x="7394501" y="2380566"/>
              <a:ext cx="55377" cy="27960"/>
            </a:xfrm>
            <a:custGeom>
              <a:avLst/>
              <a:gdLst/>
              <a:ahLst/>
              <a:cxnLst/>
              <a:rect l="l" t="t" r="r" b="b"/>
              <a:pathLst>
                <a:path w="3270" h="1651" extrusionOk="0">
                  <a:moveTo>
                    <a:pt x="759" y="1"/>
                  </a:moveTo>
                  <a:cubicBezTo>
                    <a:pt x="341" y="1"/>
                    <a:pt x="36" y="49"/>
                    <a:pt x="1" y="49"/>
                  </a:cubicBezTo>
                  <a:lnTo>
                    <a:pt x="134" y="1017"/>
                  </a:lnTo>
                  <a:cubicBezTo>
                    <a:pt x="146" y="1017"/>
                    <a:pt x="366" y="988"/>
                    <a:pt x="669" y="988"/>
                  </a:cubicBezTo>
                  <a:cubicBezTo>
                    <a:pt x="1231" y="988"/>
                    <a:pt x="2077" y="1087"/>
                    <a:pt x="2403" y="1650"/>
                  </a:cubicBezTo>
                  <a:lnTo>
                    <a:pt x="3270" y="1150"/>
                  </a:lnTo>
                  <a:cubicBezTo>
                    <a:pt x="2726" y="171"/>
                    <a:pt x="1544" y="1"/>
                    <a:pt x="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a:extLst>
                <a:ext uri="{FF2B5EF4-FFF2-40B4-BE49-F238E27FC236}">
                  <a16:creationId xmlns:a16="http://schemas.microsoft.com/office/drawing/2014/main" id="{CBFF40CB-B710-5C70-60EA-7B4DCF0819D6}"/>
                </a:ext>
              </a:extLst>
            </p:cNvPr>
            <p:cNvSpPr/>
            <p:nvPr/>
          </p:nvSpPr>
          <p:spPr>
            <a:xfrm>
              <a:off x="7409759" y="2433928"/>
              <a:ext cx="27706" cy="52549"/>
            </a:xfrm>
            <a:custGeom>
              <a:avLst/>
              <a:gdLst/>
              <a:ahLst/>
              <a:cxnLst/>
              <a:rect l="l" t="t" r="r" b="b"/>
              <a:pathLst>
                <a:path w="1636" h="3103" extrusionOk="0">
                  <a:moveTo>
                    <a:pt x="868" y="1"/>
                  </a:moveTo>
                  <a:cubicBezTo>
                    <a:pt x="468" y="1"/>
                    <a:pt x="67" y="668"/>
                    <a:pt x="34" y="1535"/>
                  </a:cubicBezTo>
                  <a:cubicBezTo>
                    <a:pt x="1" y="2369"/>
                    <a:pt x="334" y="3069"/>
                    <a:pt x="768" y="3103"/>
                  </a:cubicBezTo>
                  <a:cubicBezTo>
                    <a:pt x="1168" y="3103"/>
                    <a:pt x="1568" y="2436"/>
                    <a:pt x="1602" y="1602"/>
                  </a:cubicBezTo>
                  <a:cubicBezTo>
                    <a:pt x="1635" y="734"/>
                    <a:pt x="1302" y="34"/>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a:extLst>
                <a:ext uri="{FF2B5EF4-FFF2-40B4-BE49-F238E27FC236}">
                  <a16:creationId xmlns:a16="http://schemas.microsoft.com/office/drawing/2014/main" id="{CA1B4FDC-8208-19CE-DE04-5A70B9540FB9}"/>
                </a:ext>
              </a:extLst>
            </p:cNvPr>
            <p:cNvSpPr/>
            <p:nvPr/>
          </p:nvSpPr>
          <p:spPr>
            <a:xfrm>
              <a:off x="7600701" y="2403987"/>
              <a:ext cx="108469" cy="163270"/>
            </a:xfrm>
            <a:custGeom>
              <a:avLst/>
              <a:gdLst/>
              <a:ahLst/>
              <a:cxnLst/>
              <a:rect l="l" t="t" r="r" b="b"/>
              <a:pathLst>
                <a:path w="6405" h="9641" extrusionOk="0">
                  <a:moveTo>
                    <a:pt x="3203" y="1"/>
                  </a:moveTo>
                  <a:cubicBezTo>
                    <a:pt x="1435" y="1"/>
                    <a:pt x="0" y="2169"/>
                    <a:pt x="0" y="4837"/>
                  </a:cubicBezTo>
                  <a:cubicBezTo>
                    <a:pt x="0" y="7473"/>
                    <a:pt x="1435" y="9641"/>
                    <a:pt x="3203" y="9641"/>
                  </a:cubicBezTo>
                  <a:cubicBezTo>
                    <a:pt x="4971" y="9641"/>
                    <a:pt x="6405" y="7473"/>
                    <a:pt x="6405" y="4837"/>
                  </a:cubicBezTo>
                  <a:cubicBezTo>
                    <a:pt x="6405" y="2169"/>
                    <a:pt x="4971" y="1"/>
                    <a:pt x="32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a:extLst>
                <a:ext uri="{FF2B5EF4-FFF2-40B4-BE49-F238E27FC236}">
                  <a16:creationId xmlns:a16="http://schemas.microsoft.com/office/drawing/2014/main" id="{94220E87-558F-3EBD-3CC8-FB6073A3FE69}"/>
                </a:ext>
              </a:extLst>
            </p:cNvPr>
            <p:cNvSpPr/>
            <p:nvPr/>
          </p:nvSpPr>
          <p:spPr>
            <a:xfrm>
              <a:off x="6617201" y="3318003"/>
              <a:ext cx="516907" cy="47469"/>
            </a:xfrm>
            <a:custGeom>
              <a:avLst/>
              <a:gdLst/>
              <a:ahLst/>
              <a:cxnLst/>
              <a:rect l="l" t="t" r="r" b="b"/>
              <a:pathLst>
                <a:path w="30523" h="2803" extrusionOk="0">
                  <a:moveTo>
                    <a:pt x="1335" y="1"/>
                  </a:moveTo>
                  <a:cubicBezTo>
                    <a:pt x="601" y="1"/>
                    <a:pt x="1" y="601"/>
                    <a:pt x="1" y="1368"/>
                  </a:cubicBezTo>
                  <a:lnTo>
                    <a:pt x="1" y="1435"/>
                  </a:lnTo>
                  <a:cubicBezTo>
                    <a:pt x="1" y="2202"/>
                    <a:pt x="601" y="2803"/>
                    <a:pt x="1335" y="2803"/>
                  </a:cubicBezTo>
                  <a:lnTo>
                    <a:pt x="29188" y="2803"/>
                  </a:lnTo>
                  <a:cubicBezTo>
                    <a:pt x="29922" y="2803"/>
                    <a:pt x="30522" y="2202"/>
                    <a:pt x="30522" y="1435"/>
                  </a:cubicBezTo>
                  <a:lnTo>
                    <a:pt x="30522" y="1368"/>
                  </a:lnTo>
                  <a:cubicBezTo>
                    <a:pt x="30522" y="601"/>
                    <a:pt x="29922" y="1"/>
                    <a:pt x="29188" y="1"/>
                  </a:cubicBezTo>
                  <a:close/>
                </a:path>
              </a:pathLst>
            </a:custGeom>
            <a:solidFill>
              <a:srgbClr val="F7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a:extLst>
                <a:ext uri="{FF2B5EF4-FFF2-40B4-BE49-F238E27FC236}">
                  <a16:creationId xmlns:a16="http://schemas.microsoft.com/office/drawing/2014/main" id="{85B53FF2-B8D0-0E5D-E9EF-065FB6C459DA}"/>
                </a:ext>
              </a:extLst>
            </p:cNvPr>
            <p:cNvSpPr/>
            <p:nvPr/>
          </p:nvSpPr>
          <p:spPr>
            <a:xfrm>
              <a:off x="7412029" y="3617600"/>
              <a:ext cx="708391" cy="332586"/>
            </a:xfrm>
            <a:custGeom>
              <a:avLst/>
              <a:gdLst/>
              <a:ahLst/>
              <a:cxnLst/>
              <a:rect l="l" t="t" r="r" b="b"/>
              <a:pathLst>
                <a:path w="41830" h="19639" extrusionOk="0">
                  <a:moveTo>
                    <a:pt x="21622" y="1"/>
                  </a:moveTo>
                  <a:cubicBezTo>
                    <a:pt x="11422" y="1"/>
                    <a:pt x="0" y="2057"/>
                    <a:pt x="0" y="2057"/>
                  </a:cubicBezTo>
                  <a:cubicBezTo>
                    <a:pt x="312" y="19085"/>
                    <a:pt x="17681" y="19639"/>
                    <a:pt x="19940" y="19639"/>
                  </a:cubicBezTo>
                  <a:cubicBezTo>
                    <a:pt x="20097" y="19639"/>
                    <a:pt x="20181" y="19636"/>
                    <a:pt x="20181" y="19636"/>
                  </a:cubicBezTo>
                  <a:cubicBezTo>
                    <a:pt x="41830" y="17435"/>
                    <a:pt x="36293" y="3491"/>
                    <a:pt x="36293" y="3491"/>
                  </a:cubicBezTo>
                  <a:cubicBezTo>
                    <a:pt x="34008" y="820"/>
                    <a:pt x="28058" y="1"/>
                    <a:pt x="21622" y="1"/>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a:extLst>
                <a:ext uri="{FF2B5EF4-FFF2-40B4-BE49-F238E27FC236}">
                  <a16:creationId xmlns:a16="http://schemas.microsoft.com/office/drawing/2014/main" id="{22BF0D48-785C-4C7C-78B1-7BBCD1E939BB}"/>
                </a:ext>
              </a:extLst>
            </p:cNvPr>
            <p:cNvSpPr/>
            <p:nvPr/>
          </p:nvSpPr>
          <p:spPr>
            <a:xfrm>
              <a:off x="7177580" y="3804325"/>
              <a:ext cx="433299" cy="854218"/>
            </a:xfrm>
            <a:custGeom>
              <a:avLst/>
              <a:gdLst/>
              <a:ahLst/>
              <a:cxnLst/>
              <a:rect l="l" t="t" r="r" b="b"/>
              <a:pathLst>
                <a:path w="25586" h="50441" extrusionOk="0">
                  <a:moveTo>
                    <a:pt x="9044" y="0"/>
                  </a:moveTo>
                  <a:cubicBezTo>
                    <a:pt x="6168" y="0"/>
                    <a:pt x="5304" y="1728"/>
                    <a:pt x="5004" y="2906"/>
                  </a:cubicBezTo>
                  <a:cubicBezTo>
                    <a:pt x="5004" y="2906"/>
                    <a:pt x="1" y="8410"/>
                    <a:pt x="18281" y="50440"/>
                  </a:cubicBezTo>
                  <a:lnTo>
                    <a:pt x="25586" y="49973"/>
                  </a:lnTo>
                  <a:cubicBezTo>
                    <a:pt x="25586" y="49973"/>
                    <a:pt x="24685" y="6108"/>
                    <a:pt x="15979" y="2006"/>
                  </a:cubicBezTo>
                  <a:cubicBezTo>
                    <a:pt x="12875" y="537"/>
                    <a:pt x="10647" y="0"/>
                    <a:pt x="9044"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a:extLst>
                <a:ext uri="{FF2B5EF4-FFF2-40B4-BE49-F238E27FC236}">
                  <a16:creationId xmlns:a16="http://schemas.microsoft.com/office/drawing/2014/main" id="{C923F4A2-6D77-0765-43F9-EAFFF986696E}"/>
                </a:ext>
              </a:extLst>
            </p:cNvPr>
            <p:cNvSpPr/>
            <p:nvPr/>
          </p:nvSpPr>
          <p:spPr>
            <a:xfrm>
              <a:off x="7247065" y="4635918"/>
              <a:ext cx="402240" cy="162711"/>
            </a:xfrm>
            <a:custGeom>
              <a:avLst/>
              <a:gdLst/>
              <a:ahLst/>
              <a:cxnLst/>
              <a:rect l="l" t="t" r="r" b="b"/>
              <a:pathLst>
                <a:path w="23752" h="9608" extrusionOk="0">
                  <a:moveTo>
                    <a:pt x="21483" y="1"/>
                  </a:moveTo>
                  <a:lnTo>
                    <a:pt x="14178" y="468"/>
                  </a:lnTo>
                  <a:cubicBezTo>
                    <a:pt x="14178" y="468"/>
                    <a:pt x="10975" y="5038"/>
                    <a:pt x="5471" y="5038"/>
                  </a:cubicBezTo>
                  <a:cubicBezTo>
                    <a:pt x="1" y="5038"/>
                    <a:pt x="1368" y="9608"/>
                    <a:pt x="1368" y="9608"/>
                  </a:cubicBezTo>
                  <a:cubicBezTo>
                    <a:pt x="1368" y="9608"/>
                    <a:pt x="18280" y="9141"/>
                    <a:pt x="21016" y="8240"/>
                  </a:cubicBezTo>
                  <a:cubicBezTo>
                    <a:pt x="23751" y="7306"/>
                    <a:pt x="21483" y="1"/>
                    <a:pt x="214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a:extLst>
                <a:ext uri="{FF2B5EF4-FFF2-40B4-BE49-F238E27FC236}">
                  <a16:creationId xmlns:a16="http://schemas.microsoft.com/office/drawing/2014/main" id="{422118D7-748A-8E52-C029-186BAC6CE398}"/>
                </a:ext>
              </a:extLst>
            </p:cNvPr>
            <p:cNvSpPr/>
            <p:nvPr/>
          </p:nvSpPr>
          <p:spPr>
            <a:xfrm>
              <a:off x="7247065" y="4716139"/>
              <a:ext cx="140679" cy="82490"/>
            </a:xfrm>
            <a:custGeom>
              <a:avLst/>
              <a:gdLst/>
              <a:ahLst/>
              <a:cxnLst/>
              <a:rect l="l" t="t" r="r" b="b"/>
              <a:pathLst>
                <a:path w="8307" h="4871" extrusionOk="0">
                  <a:moveTo>
                    <a:pt x="7840" y="1"/>
                  </a:moveTo>
                  <a:cubicBezTo>
                    <a:pt x="7106" y="167"/>
                    <a:pt x="6339" y="301"/>
                    <a:pt x="5471" y="301"/>
                  </a:cubicBezTo>
                  <a:cubicBezTo>
                    <a:pt x="1" y="301"/>
                    <a:pt x="1368" y="4871"/>
                    <a:pt x="1368" y="4871"/>
                  </a:cubicBezTo>
                  <a:cubicBezTo>
                    <a:pt x="1368" y="4871"/>
                    <a:pt x="4504" y="4771"/>
                    <a:pt x="8307" y="4604"/>
                  </a:cubicBezTo>
                  <a:cubicBezTo>
                    <a:pt x="8273" y="3203"/>
                    <a:pt x="8307" y="1368"/>
                    <a:pt x="7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a:extLst>
                <a:ext uri="{FF2B5EF4-FFF2-40B4-BE49-F238E27FC236}">
                  <a16:creationId xmlns:a16="http://schemas.microsoft.com/office/drawing/2014/main" id="{17220C8E-72D1-47B2-941A-2C00979F4680}"/>
                </a:ext>
              </a:extLst>
            </p:cNvPr>
            <p:cNvSpPr/>
            <p:nvPr/>
          </p:nvSpPr>
          <p:spPr>
            <a:xfrm>
              <a:off x="7266269" y="4768113"/>
              <a:ext cx="346880" cy="30517"/>
            </a:xfrm>
            <a:custGeom>
              <a:avLst/>
              <a:gdLst/>
              <a:ahLst/>
              <a:cxnLst/>
              <a:rect l="l" t="t" r="r" b="b"/>
              <a:pathLst>
                <a:path w="20483" h="1802" extrusionOk="0">
                  <a:moveTo>
                    <a:pt x="134" y="1"/>
                  </a:moveTo>
                  <a:lnTo>
                    <a:pt x="134" y="34"/>
                  </a:lnTo>
                  <a:cubicBezTo>
                    <a:pt x="1" y="968"/>
                    <a:pt x="234" y="1802"/>
                    <a:pt x="234" y="1802"/>
                  </a:cubicBezTo>
                  <a:cubicBezTo>
                    <a:pt x="234" y="1802"/>
                    <a:pt x="17146" y="1335"/>
                    <a:pt x="19882" y="401"/>
                  </a:cubicBezTo>
                  <a:cubicBezTo>
                    <a:pt x="20115" y="334"/>
                    <a:pt x="20315" y="201"/>
                    <a:pt x="20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a:extLst>
                <a:ext uri="{FF2B5EF4-FFF2-40B4-BE49-F238E27FC236}">
                  <a16:creationId xmlns:a16="http://schemas.microsoft.com/office/drawing/2014/main" id="{2C75FB17-9210-5D9A-9492-7B2B3AFAE9EA}"/>
                </a:ext>
              </a:extLst>
            </p:cNvPr>
            <p:cNvSpPr/>
            <p:nvPr/>
          </p:nvSpPr>
          <p:spPr>
            <a:xfrm>
              <a:off x="7535163" y="4662472"/>
              <a:ext cx="40136" cy="40695"/>
            </a:xfrm>
            <a:custGeom>
              <a:avLst/>
              <a:gdLst/>
              <a:ahLst/>
              <a:cxnLst/>
              <a:rect l="l" t="t" r="r" b="b"/>
              <a:pathLst>
                <a:path w="2370" h="2403" extrusionOk="0">
                  <a:moveTo>
                    <a:pt x="1202" y="1"/>
                  </a:moveTo>
                  <a:cubicBezTo>
                    <a:pt x="535" y="1"/>
                    <a:pt x="1" y="534"/>
                    <a:pt x="1" y="1202"/>
                  </a:cubicBezTo>
                  <a:cubicBezTo>
                    <a:pt x="1" y="1835"/>
                    <a:pt x="535" y="2402"/>
                    <a:pt x="1202" y="2402"/>
                  </a:cubicBezTo>
                  <a:cubicBezTo>
                    <a:pt x="1836" y="2402"/>
                    <a:pt x="2369" y="1835"/>
                    <a:pt x="2369" y="1202"/>
                  </a:cubicBezTo>
                  <a:cubicBezTo>
                    <a:pt x="2369" y="534"/>
                    <a:pt x="1836" y="1"/>
                    <a:pt x="1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a:extLst>
                <a:ext uri="{FF2B5EF4-FFF2-40B4-BE49-F238E27FC236}">
                  <a16:creationId xmlns:a16="http://schemas.microsoft.com/office/drawing/2014/main" id="{928F3A99-B90F-85D5-4E87-41001B458517}"/>
                </a:ext>
              </a:extLst>
            </p:cNvPr>
            <p:cNvSpPr/>
            <p:nvPr/>
          </p:nvSpPr>
          <p:spPr>
            <a:xfrm>
              <a:off x="6945418" y="3721191"/>
              <a:ext cx="696537" cy="304119"/>
            </a:xfrm>
            <a:custGeom>
              <a:avLst/>
              <a:gdLst/>
              <a:ahLst/>
              <a:cxnLst/>
              <a:rect l="l" t="t" r="r" b="b"/>
              <a:pathLst>
                <a:path w="41130" h="17958" extrusionOk="0">
                  <a:moveTo>
                    <a:pt x="32853" y="0"/>
                  </a:moveTo>
                  <a:cubicBezTo>
                    <a:pt x="32248" y="0"/>
                    <a:pt x="31606" y="139"/>
                    <a:pt x="30922" y="443"/>
                  </a:cubicBezTo>
                  <a:cubicBezTo>
                    <a:pt x="30922" y="443"/>
                    <a:pt x="1368" y="4313"/>
                    <a:pt x="1368" y="10250"/>
                  </a:cubicBezTo>
                  <a:cubicBezTo>
                    <a:pt x="1368" y="10250"/>
                    <a:pt x="0" y="15721"/>
                    <a:pt x="5471" y="17555"/>
                  </a:cubicBezTo>
                  <a:cubicBezTo>
                    <a:pt x="6319" y="17838"/>
                    <a:pt x="7752" y="17958"/>
                    <a:pt x="9569" y="17958"/>
                  </a:cubicBezTo>
                  <a:cubicBezTo>
                    <a:pt x="19550" y="17958"/>
                    <a:pt x="41129" y="14353"/>
                    <a:pt x="41129" y="14353"/>
                  </a:cubicBezTo>
                  <a:cubicBezTo>
                    <a:pt x="41129" y="14353"/>
                    <a:pt x="39000" y="0"/>
                    <a:pt x="32853"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a:extLst>
                <a:ext uri="{FF2B5EF4-FFF2-40B4-BE49-F238E27FC236}">
                  <a16:creationId xmlns:a16="http://schemas.microsoft.com/office/drawing/2014/main" id="{DDEDABF2-A1C1-0AB4-9F5A-640056453CFE}"/>
                </a:ext>
              </a:extLst>
            </p:cNvPr>
            <p:cNvSpPr/>
            <p:nvPr/>
          </p:nvSpPr>
          <p:spPr>
            <a:xfrm>
              <a:off x="6883267" y="3845138"/>
              <a:ext cx="433299" cy="854066"/>
            </a:xfrm>
            <a:custGeom>
              <a:avLst/>
              <a:gdLst/>
              <a:ahLst/>
              <a:cxnLst/>
              <a:rect l="l" t="t" r="r" b="b"/>
              <a:pathLst>
                <a:path w="25586" h="50432" extrusionOk="0">
                  <a:moveTo>
                    <a:pt x="9080" y="0"/>
                  </a:moveTo>
                  <a:cubicBezTo>
                    <a:pt x="6191" y="0"/>
                    <a:pt x="5338" y="1739"/>
                    <a:pt x="5038" y="2898"/>
                  </a:cubicBezTo>
                  <a:lnTo>
                    <a:pt x="5038" y="2931"/>
                  </a:lnTo>
                  <a:cubicBezTo>
                    <a:pt x="5038" y="2931"/>
                    <a:pt x="1" y="8402"/>
                    <a:pt x="18280" y="50432"/>
                  </a:cubicBezTo>
                  <a:lnTo>
                    <a:pt x="25586" y="49998"/>
                  </a:lnTo>
                  <a:cubicBezTo>
                    <a:pt x="25586" y="49998"/>
                    <a:pt x="24685" y="6100"/>
                    <a:pt x="16012" y="1997"/>
                  </a:cubicBezTo>
                  <a:cubicBezTo>
                    <a:pt x="12908" y="534"/>
                    <a:pt x="10681" y="0"/>
                    <a:pt x="9080"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a:extLst>
                <a:ext uri="{FF2B5EF4-FFF2-40B4-BE49-F238E27FC236}">
                  <a16:creationId xmlns:a16="http://schemas.microsoft.com/office/drawing/2014/main" id="{91E5C335-3CC1-FF3D-1A54-E9761E9A2FBA}"/>
                </a:ext>
              </a:extLst>
            </p:cNvPr>
            <p:cNvSpPr/>
            <p:nvPr/>
          </p:nvSpPr>
          <p:spPr>
            <a:xfrm>
              <a:off x="6952751" y="4691855"/>
              <a:ext cx="402799" cy="162136"/>
            </a:xfrm>
            <a:custGeom>
              <a:avLst/>
              <a:gdLst/>
              <a:ahLst/>
              <a:cxnLst/>
              <a:rect l="l" t="t" r="r" b="b"/>
              <a:pathLst>
                <a:path w="23785" h="9574" extrusionOk="0">
                  <a:moveTo>
                    <a:pt x="21483" y="0"/>
                  </a:moveTo>
                  <a:lnTo>
                    <a:pt x="14177" y="434"/>
                  </a:lnTo>
                  <a:cubicBezTo>
                    <a:pt x="14177" y="434"/>
                    <a:pt x="10975" y="5004"/>
                    <a:pt x="5505" y="5004"/>
                  </a:cubicBezTo>
                  <a:cubicBezTo>
                    <a:pt x="1" y="5004"/>
                    <a:pt x="1368" y="9574"/>
                    <a:pt x="1368" y="9574"/>
                  </a:cubicBezTo>
                  <a:cubicBezTo>
                    <a:pt x="1368" y="9574"/>
                    <a:pt x="18280" y="9140"/>
                    <a:pt x="21016" y="8206"/>
                  </a:cubicBezTo>
                  <a:cubicBezTo>
                    <a:pt x="23784" y="7306"/>
                    <a:pt x="21483" y="0"/>
                    <a:pt x="214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a:extLst>
                <a:ext uri="{FF2B5EF4-FFF2-40B4-BE49-F238E27FC236}">
                  <a16:creationId xmlns:a16="http://schemas.microsoft.com/office/drawing/2014/main" id="{F647E8E3-8C29-586E-6AF9-1189B3ACB5CB}"/>
                </a:ext>
              </a:extLst>
            </p:cNvPr>
            <p:cNvSpPr/>
            <p:nvPr/>
          </p:nvSpPr>
          <p:spPr>
            <a:xfrm>
              <a:off x="6953327" y="4771500"/>
              <a:ext cx="140662" cy="82490"/>
            </a:xfrm>
            <a:custGeom>
              <a:avLst/>
              <a:gdLst/>
              <a:ahLst/>
              <a:cxnLst/>
              <a:rect l="l" t="t" r="r" b="b"/>
              <a:pathLst>
                <a:path w="8306" h="4871" extrusionOk="0">
                  <a:moveTo>
                    <a:pt x="7839" y="1"/>
                  </a:moveTo>
                  <a:cubicBezTo>
                    <a:pt x="7105" y="201"/>
                    <a:pt x="6305" y="301"/>
                    <a:pt x="5471" y="301"/>
                  </a:cubicBezTo>
                  <a:cubicBezTo>
                    <a:pt x="0" y="301"/>
                    <a:pt x="1368" y="4871"/>
                    <a:pt x="1368" y="4871"/>
                  </a:cubicBezTo>
                  <a:cubicBezTo>
                    <a:pt x="1368" y="4871"/>
                    <a:pt x="4503" y="4804"/>
                    <a:pt x="8306" y="4637"/>
                  </a:cubicBezTo>
                  <a:cubicBezTo>
                    <a:pt x="8273" y="3236"/>
                    <a:pt x="8306" y="1402"/>
                    <a:pt x="78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a:extLst>
                <a:ext uri="{FF2B5EF4-FFF2-40B4-BE49-F238E27FC236}">
                  <a16:creationId xmlns:a16="http://schemas.microsoft.com/office/drawing/2014/main" id="{7B8E6EBB-3E23-7034-B692-A6B0ADA13232}"/>
                </a:ext>
              </a:extLst>
            </p:cNvPr>
            <p:cNvSpPr/>
            <p:nvPr/>
          </p:nvSpPr>
          <p:spPr>
            <a:xfrm>
              <a:off x="6971956" y="4824032"/>
              <a:ext cx="347438" cy="29958"/>
            </a:xfrm>
            <a:custGeom>
              <a:avLst/>
              <a:gdLst/>
              <a:ahLst/>
              <a:cxnLst/>
              <a:rect l="l" t="t" r="r" b="b"/>
              <a:pathLst>
                <a:path w="20516" h="1769" extrusionOk="0">
                  <a:moveTo>
                    <a:pt x="134" y="1"/>
                  </a:moveTo>
                  <a:cubicBezTo>
                    <a:pt x="1" y="968"/>
                    <a:pt x="234" y="1769"/>
                    <a:pt x="234" y="1769"/>
                  </a:cubicBezTo>
                  <a:cubicBezTo>
                    <a:pt x="234" y="1769"/>
                    <a:pt x="17146" y="1335"/>
                    <a:pt x="19915" y="401"/>
                  </a:cubicBezTo>
                  <a:cubicBezTo>
                    <a:pt x="20149" y="334"/>
                    <a:pt x="20349" y="168"/>
                    <a:pt x="20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a:extLst>
                <a:ext uri="{FF2B5EF4-FFF2-40B4-BE49-F238E27FC236}">
                  <a16:creationId xmlns:a16="http://schemas.microsoft.com/office/drawing/2014/main" id="{3505A59A-954B-E57B-AAB1-282DC1328FE3}"/>
                </a:ext>
              </a:extLst>
            </p:cNvPr>
            <p:cNvSpPr/>
            <p:nvPr/>
          </p:nvSpPr>
          <p:spPr>
            <a:xfrm>
              <a:off x="7240850" y="4718409"/>
              <a:ext cx="40695" cy="40119"/>
            </a:xfrm>
            <a:custGeom>
              <a:avLst/>
              <a:gdLst/>
              <a:ahLst/>
              <a:cxnLst/>
              <a:rect l="l" t="t" r="r" b="b"/>
              <a:pathLst>
                <a:path w="2403" h="2369" extrusionOk="0">
                  <a:moveTo>
                    <a:pt x="1202" y="0"/>
                  </a:moveTo>
                  <a:cubicBezTo>
                    <a:pt x="535" y="0"/>
                    <a:pt x="1" y="534"/>
                    <a:pt x="1" y="1168"/>
                  </a:cubicBezTo>
                  <a:cubicBezTo>
                    <a:pt x="1" y="1835"/>
                    <a:pt x="535" y="2368"/>
                    <a:pt x="1202" y="2368"/>
                  </a:cubicBezTo>
                  <a:cubicBezTo>
                    <a:pt x="1869" y="2368"/>
                    <a:pt x="2403" y="1835"/>
                    <a:pt x="2403" y="1168"/>
                  </a:cubicBezTo>
                  <a:cubicBezTo>
                    <a:pt x="2403" y="534"/>
                    <a:pt x="1869" y="0"/>
                    <a:pt x="1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a:extLst>
                <a:ext uri="{FF2B5EF4-FFF2-40B4-BE49-F238E27FC236}">
                  <a16:creationId xmlns:a16="http://schemas.microsoft.com/office/drawing/2014/main" id="{10528D05-9AB4-FD2A-88F8-17A21A1BC5FD}"/>
                </a:ext>
              </a:extLst>
            </p:cNvPr>
            <p:cNvSpPr/>
            <p:nvPr/>
          </p:nvSpPr>
          <p:spPr>
            <a:xfrm>
              <a:off x="7741922" y="2833103"/>
              <a:ext cx="461546" cy="530929"/>
            </a:xfrm>
            <a:custGeom>
              <a:avLst/>
              <a:gdLst/>
              <a:ahLst/>
              <a:cxnLst/>
              <a:rect l="l" t="t" r="r" b="b"/>
              <a:pathLst>
                <a:path w="27254" h="31351" extrusionOk="0">
                  <a:moveTo>
                    <a:pt x="5233" y="0"/>
                  </a:moveTo>
                  <a:cubicBezTo>
                    <a:pt x="5001" y="0"/>
                    <a:pt x="4871" y="13"/>
                    <a:pt x="4871" y="13"/>
                  </a:cubicBezTo>
                  <a:cubicBezTo>
                    <a:pt x="1" y="4283"/>
                    <a:pt x="7773" y="14724"/>
                    <a:pt x="7773" y="14724"/>
                  </a:cubicBezTo>
                  <a:cubicBezTo>
                    <a:pt x="13379" y="28175"/>
                    <a:pt x="18633" y="31350"/>
                    <a:pt x="22026" y="31350"/>
                  </a:cubicBezTo>
                  <a:cubicBezTo>
                    <a:pt x="23741" y="31350"/>
                    <a:pt x="24981" y="30540"/>
                    <a:pt x="25552" y="29834"/>
                  </a:cubicBezTo>
                  <a:cubicBezTo>
                    <a:pt x="27253" y="27733"/>
                    <a:pt x="17246" y="12322"/>
                    <a:pt x="13944" y="5884"/>
                  </a:cubicBezTo>
                  <a:cubicBezTo>
                    <a:pt x="11165" y="410"/>
                    <a:pt x="6553" y="0"/>
                    <a:pt x="5233"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a:extLst>
                <a:ext uri="{FF2B5EF4-FFF2-40B4-BE49-F238E27FC236}">
                  <a16:creationId xmlns:a16="http://schemas.microsoft.com/office/drawing/2014/main" id="{4C015B19-8174-9311-01CB-B3C531A6187C}"/>
                </a:ext>
              </a:extLst>
            </p:cNvPr>
            <p:cNvSpPr/>
            <p:nvPr/>
          </p:nvSpPr>
          <p:spPr>
            <a:xfrm>
              <a:off x="7125607" y="2893984"/>
              <a:ext cx="468337" cy="525933"/>
            </a:xfrm>
            <a:custGeom>
              <a:avLst/>
              <a:gdLst/>
              <a:ahLst/>
              <a:cxnLst/>
              <a:rect l="l" t="t" r="r" b="b"/>
              <a:pathLst>
                <a:path w="27655" h="31056" extrusionOk="0">
                  <a:moveTo>
                    <a:pt x="22378" y="1"/>
                  </a:moveTo>
                  <a:cubicBezTo>
                    <a:pt x="20931" y="1"/>
                    <a:pt x="16493" y="458"/>
                    <a:pt x="13677" y="5758"/>
                  </a:cubicBezTo>
                  <a:cubicBezTo>
                    <a:pt x="10275" y="12129"/>
                    <a:pt x="1" y="27340"/>
                    <a:pt x="1669" y="29475"/>
                  </a:cubicBezTo>
                  <a:cubicBezTo>
                    <a:pt x="2239" y="30205"/>
                    <a:pt x="3503" y="31056"/>
                    <a:pt x="5270" y="31056"/>
                  </a:cubicBezTo>
                  <a:cubicBezTo>
                    <a:pt x="8673" y="31056"/>
                    <a:pt x="13941" y="27903"/>
                    <a:pt x="19715" y="14664"/>
                  </a:cubicBezTo>
                  <a:cubicBezTo>
                    <a:pt x="19715" y="14664"/>
                    <a:pt x="27654" y="4357"/>
                    <a:pt x="22851" y="21"/>
                  </a:cubicBezTo>
                  <a:cubicBezTo>
                    <a:pt x="22851" y="21"/>
                    <a:pt x="22679" y="1"/>
                    <a:pt x="22378"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a:extLst>
                <a:ext uri="{FF2B5EF4-FFF2-40B4-BE49-F238E27FC236}">
                  <a16:creationId xmlns:a16="http://schemas.microsoft.com/office/drawing/2014/main" id="{5735C1FE-1B55-4B99-CAC8-B7DB34C70306}"/>
                </a:ext>
              </a:extLst>
            </p:cNvPr>
            <p:cNvSpPr/>
            <p:nvPr/>
          </p:nvSpPr>
          <p:spPr>
            <a:xfrm>
              <a:off x="6749396" y="3244572"/>
              <a:ext cx="562090" cy="168808"/>
            </a:xfrm>
            <a:custGeom>
              <a:avLst/>
              <a:gdLst/>
              <a:ahLst/>
              <a:cxnLst/>
              <a:rect l="l" t="t" r="r" b="b"/>
              <a:pathLst>
                <a:path w="33191" h="9968" extrusionOk="0">
                  <a:moveTo>
                    <a:pt x="28687" y="0"/>
                  </a:moveTo>
                  <a:lnTo>
                    <a:pt x="0" y="1368"/>
                  </a:lnTo>
                  <a:lnTo>
                    <a:pt x="400" y="6672"/>
                  </a:lnTo>
                  <a:cubicBezTo>
                    <a:pt x="9204" y="9489"/>
                    <a:pt x="19271" y="9968"/>
                    <a:pt x="25102" y="9968"/>
                  </a:cubicBezTo>
                  <a:cubicBezTo>
                    <a:pt x="28108" y="9968"/>
                    <a:pt x="29988" y="9840"/>
                    <a:pt x="29988" y="9840"/>
                  </a:cubicBezTo>
                  <a:cubicBezTo>
                    <a:pt x="33190" y="5804"/>
                    <a:pt x="28687" y="0"/>
                    <a:pt x="28687"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a:extLst>
                <a:ext uri="{FF2B5EF4-FFF2-40B4-BE49-F238E27FC236}">
                  <a16:creationId xmlns:a16="http://schemas.microsoft.com/office/drawing/2014/main" id="{D8DA69BC-F4F7-3D05-BEE2-EA428485E0A5}"/>
                </a:ext>
              </a:extLst>
            </p:cNvPr>
            <p:cNvSpPr/>
            <p:nvPr/>
          </p:nvSpPr>
          <p:spPr>
            <a:xfrm>
              <a:off x="7362070" y="2825347"/>
              <a:ext cx="651591" cy="1025363"/>
            </a:xfrm>
            <a:custGeom>
              <a:avLst/>
              <a:gdLst/>
              <a:ahLst/>
              <a:cxnLst/>
              <a:rect l="l" t="t" r="r" b="b"/>
              <a:pathLst>
                <a:path w="38476" h="60547" extrusionOk="0">
                  <a:moveTo>
                    <a:pt x="26781" y="1"/>
                  </a:moveTo>
                  <a:cubicBezTo>
                    <a:pt x="26576" y="1"/>
                    <a:pt x="25658" y="845"/>
                    <a:pt x="25429" y="845"/>
                  </a:cubicBezTo>
                  <a:cubicBezTo>
                    <a:pt x="25417" y="845"/>
                    <a:pt x="25407" y="843"/>
                    <a:pt x="25399" y="838"/>
                  </a:cubicBezTo>
                  <a:cubicBezTo>
                    <a:pt x="23365" y="1905"/>
                    <a:pt x="20729" y="1672"/>
                    <a:pt x="19328" y="1872"/>
                  </a:cubicBezTo>
                  <a:cubicBezTo>
                    <a:pt x="17894" y="1739"/>
                    <a:pt x="14225" y="1338"/>
                    <a:pt x="12090" y="338"/>
                  </a:cubicBezTo>
                  <a:lnTo>
                    <a:pt x="5719" y="4007"/>
                  </a:lnTo>
                  <a:cubicBezTo>
                    <a:pt x="5719" y="4007"/>
                    <a:pt x="1482" y="4140"/>
                    <a:pt x="3284" y="23588"/>
                  </a:cubicBezTo>
                  <a:lnTo>
                    <a:pt x="3217" y="24088"/>
                  </a:lnTo>
                  <a:cubicBezTo>
                    <a:pt x="3217" y="24088"/>
                    <a:pt x="3717" y="47405"/>
                    <a:pt x="1716" y="48906"/>
                  </a:cubicBezTo>
                  <a:cubicBezTo>
                    <a:pt x="0" y="50214"/>
                    <a:pt x="5813" y="60547"/>
                    <a:pt x="22778" y="60547"/>
                  </a:cubicBezTo>
                  <a:cubicBezTo>
                    <a:pt x="25274" y="60547"/>
                    <a:pt x="28012" y="60323"/>
                    <a:pt x="31003" y="59814"/>
                  </a:cubicBezTo>
                  <a:lnTo>
                    <a:pt x="38475" y="56344"/>
                  </a:lnTo>
                  <a:lnTo>
                    <a:pt x="38108" y="48806"/>
                  </a:lnTo>
                  <a:cubicBezTo>
                    <a:pt x="38142" y="48772"/>
                    <a:pt x="38175" y="48772"/>
                    <a:pt x="38209" y="48772"/>
                  </a:cubicBezTo>
                  <a:cubicBezTo>
                    <a:pt x="38242" y="48572"/>
                    <a:pt x="38242" y="48405"/>
                    <a:pt x="38142" y="48272"/>
                  </a:cubicBezTo>
                  <a:cubicBezTo>
                    <a:pt x="38108" y="48205"/>
                    <a:pt x="38108" y="48139"/>
                    <a:pt x="38075" y="48072"/>
                  </a:cubicBezTo>
                  <a:lnTo>
                    <a:pt x="36774" y="20952"/>
                  </a:lnTo>
                  <a:cubicBezTo>
                    <a:pt x="36841" y="16149"/>
                    <a:pt x="36607" y="12646"/>
                    <a:pt x="36240" y="10111"/>
                  </a:cubicBezTo>
                  <a:lnTo>
                    <a:pt x="36174" y="8544"/>
                  </a:lnTo>
                  <a:cubicBezTo>
                    <a:pt x="33639" y="5241"/>
                    <a:pt x="31170" y="1805"/>
                    <a:pt x="26800" y="4"/>
                  </a:cubicBezTo>
                  <a:cubicBezTo>
                    <a:pt x="26795" y="2"/>
                    <a:pt x="26789" y="1"/>
                    <a:pt x="26781"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a:extLst>
                <a:ext uri="{FF2B5EF4-FFF2-40B4-BE49-F238E27FC236}">
                  <a16:creationId xmlns:a16="http://schemas.microsoft.com/office/drawing/2014/main" id="{457A4B6D-ABA0-C571-CE2C-649EDB585B34}"/>
                </a:ext>
              </a:extLst>
            </p:cNvPr>
            <p:cNvSpPr/>
            <p:nvPr/>
          </p:nvSpPr>
          <p:spPr>
            <a:xfrm>
              <a:off x="6552797" y="3286859"/>
              <a:ext cx="203389" cy="75225"/>
            </a:xfrm>
            <a:custGeom>
              <a:avLst/>
              <a:gdLst/>
              <a:ahLst/>
              <a:cxnLst/>
              <a:rect l="l" t="t" r="r" b="b"/>
              <a:pathLst>
                <a:path w="12010" h="4442" extrusionOk="0">
                  <a:moveTo>
                    <a:pt x="9387" y="1"/>
                  </a:moveTo>
                  <a:cubicBezTo>
                    <a:pt x="6229" y="1"/>
                    <a:pt x="1133" y="615"/>
                    <a:pt x="1" y="4441"/>
                  </a:cubicBezTo>
                  <a:lnTo>
                    <a:pt x="12009" y="4175"/>
                  </a:lnTo>
                  <a:lnTo>
                    <a:pt x="11943" y="138"/>
                  </a:lnTo>
                  <a:cubicBezTo>
                    <a:pt x="11943" y="138"/>
                    <a:pt x="10882" y="1"/>
                    <a:pt x="9387"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a:extLst>
                <a:ext uri="{FF2B5EF4-FFF2-40B4-BE49-F238E27FC236}">
                  <a16:creationId xmlns:a16="http://schemas.microsoft.com/office/drawing/2014/main" id="{5226F2B8-DB49-427D-9F9C-93081FCDA54B}"/>
                </a:ext>
              </a:extLst>
            </p:cNvPr>
            <p:cNvSpPr/>
            <p:nvPr/>
          </p:nvSpPr>
          <p:spPr>
            <a:xfrm>
              <a:off x="7201306" y="3241169"/>
              <a:ext cx="39001" cy="97190"/>
            </a:xfrm>
            <a:custGeom>
              <a:avLst/>
              <a:gdLst/>
              <a:ahLst/>
              <a:cxnLst/>
              <a:rect l="l" t="t" r="r" b="b"/>
              <a:pathLst>
                <a:path w="2303" h="5739" extrusionOk="0">
                  <a:moveTo>
                    <a:pt x="935" y="1"/>
                  </a:moveTo>
                  <a:lnTo>
                    <a:pt x="1" y="368"/>
                  </a:lnTo>
                  <a:cubicBezTo>
                    <a:pt x="334" y="1302"/>
                    <a:pt x="1068" y="4037"/>
                    <a:pt x="368" y="5238"/>
                  </a:cubicBezTo>
                  <a:lnTo>
                    <a:pt x="1202" y="5738"/>
                  </a:lnTo>
                  <a:cubicBezTo>
                    <a:pt x="2302" y="3937"/>
                    <a:pt x="1068" y="40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a:extLst>
                <a:ext uri="{FF2B5EF4-FFF2-40B4-BE49-F238E27FC236}">
                  <a16:creationId xmlns:a16="http://schemas.microsoft.com/office/drawing/2014/main" id="{AA753521-BEF5-C3E0-D18F-DC5718D570B7}"/>
                </a:ext>
              </a:extLst>
            </p:cNvPr>
            <p:cNvSpPr/>
            <p:nvPr/>
          </p:nvSpPr>
          <p:spPr>
            <a:xfrm>
              <a:off x="7409200" y="2957592"/>
              <a:ext cx="144625" cy="280207"/>
            </a:xfrm>
            <a:custGeom>
              <a:avLst/>
              <a:gdLst/>
              <a:ahLst/>
              <a:cxnLst/>
              <a:rect l="l" t="t" r="r" b="b"/>
              <a:pathLst>
                <a:path w="8540" h="16546" extrusionOk="0">
                  <a:moveTo>
                    <a:pt x="7539" y="1"/>
                  </a:moveTo>
                  <a:cubicBezTo>
                    <a:pt x="7239" y="4471"/>
                    <a:pt x="67" y="15879"/>
                    <a:pt x="0" y="16012"/>
                  </a:cubicBezTo>
                  <a:lnTo>
                    <a:pt x="834" y="16546"/>
                  </a:lnTo>
                  <a:lnTo>
                    <a:pt x="834" y="16512"/>
                  </a:lnTo>
                  <a:cubicBezTo>
                    <a:pt x="1134" y="16045"/>
                    <a:pt x="8206" y="4771"/>
                    <a:pt x="8540" y="67"/>
                  </a:cubicBezTo>
                  <a:lnTo>
                    <a:pt x="75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a:extLst>
                <a:ext uri="{FF2B5EF4-FFF2-40B4-BE49-F238E27FC236}">
                  <a16:creationId xmlns:a16="http://schemas.microsoft.com/office/drawing/2014/main" id="{02BEC05F-BDDE-E09D-F251-3EA5B6F69F2C}"/>
                </a:ext>
              </a:extLst>
            </p:cNvPr>
            <p:cNvSpPr/>
            <p:nvPr/>
          </p:nvSpPr>
          <p:spPr>
            <a:xfrm>
              <a:off x="7530658" y="2828226"/>
              <a:ext cx="300545" cy="65555"/>
            </a:xfrm>
            <a:custGeom>
              <a:avLst/>
              <a:gdLst/>
              <a:ahLst/>
              <a:cxnLst/>
              <a:rect l="l" t="t" r="r" b="b"/>
              <a:pathLst>
                <a:path w="17747" h="3871" extrusionOk="0">
                  <a:moveTo>
                    <a:pt x="16945" y="1"/>
                  </a:moveTo>
                  <a:cubicBezTo>
                    <a:pt x="15166" y="2181"/>
                    <a:pt x="12403" y="2865"/>
                    <a:pt x="9641" y="2865"/>
                  </a:cubicBezTo>
                  <a:cubicBezTo>
                    <a:pt x="5050" y="2865"/>
                    <a:pt x="463" y="976"/>
                    <a:pt x="400" y="935"/>
                  </a:cubicBezTo>
                  <a:lnTo>
                    <a:pt x="0" y="1869"/>
                  </a:lnTo>
                  <a:cubicBezTo>
                    <a:pt x="334" y="2002"/>
                    <a:pt x="4904" y="3870"/>
                    <a:pt x="9640" y="3870"/>
                  </a:cubicBezTo>
                  <a:cubicBezTo>
                    <a:pt x="12642" y="3870"/>
                    <a:pt x="15711" y="3103"/>
                    <a:pt x="17746" y="601"/>
                  </a:cubicBezTo>
                  <a:lnTo>
                    <a:pt x="169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a:extLst>
                <a:ext uri="{FF2B5EF4-FFF2-40B4-BE49-F238E27FC236}">
                  <a16:creationId xmlns:a16="http://schemas.microsoft.com/office/drawing/2014/main" id="{9DE9F24C-000F-A823-3C57-3E10EC1820AA}"/>
                </a:ext>
              </a:extLst>
            </p:cNvPr>
            <p:cNvSpPr/>
            <p:nvPr/>
          </p:nvSpPr>
          <p:spPr>
            <a:xfrm>
              <a:off x="7384340" y="3649031"/>
              <a:ext cx="397143" cy="172889"/>
            </a:xfrm>
            <a:custGeom>
              <a:avLst/>
              <a:gdLst/>
              <a:ahLst/>
              <a:cxnLst/>
              <a:rect l="l" t="t" r="r" b="b"/>
              <a:pathLst>
                <a:path w="23451" h="10209" extrusionOk="0">
                  <a:moveTo>
                    <a:pt x="801" y="1"/>
                  </a:moveTo>
                  <a:lnTo>
                    <a:pt x="1" y="535"/>
                  </a:lnTo>
                  <a:cubicBezTo>
                    <a:pt x="67" y="635"/>
                    <a:pt x="1869" y="3370"/>
                    <a:pt x="5671" y="5938"/>
                  </a:cubicBezTo>
                  <a:cubicBezTo>
                    <a:pt x="8707" y="7973"/>
                    <a:pt x="13544" y="10208"/>
                    <a:pt x="20215" y="10208"/>
                  </a:cubicBezTo>
                  <a:cubicBezTo>
                    <a:pt x="21249" y="10208"/>
                    <a:pt x="22350" y="10141"/>
                    <a:pt x="23451" y="10041"/>
                  </a:cubicBezTo>
                  <a:lnTo>
                    <a:pt x="23351" y="9041"/>
                  </a:lnTo>
                  <a:cubicBezTo>
                    <a:pt x="22265" y="9154"/>
                    <a:pt x="21222" y="9206"/>
                    <a:pt x="20219" y="9206"/>
                  </a:cubicBezTo>
                  <a:cubicBezTo>
                    <a:pt x="7010" y="9206"/>
                    <a:pt x="894" y="94"/>
                    <a:pt x="8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a:extLst>
                <a:ext uri="{FF2B5EF4-FFF2-40B4-BE49-F238E27FC236}">
                  <a16:creationId xmlns:a16="http://schemas.microsoft.com/office/drawing/2014/main" id="{446011E3-0F96-0637-8084-93229D91570C}"/>
                </a:ext>
              </a:extLst>
            </p:cNvPr>
            <p:cNvSpPr/>
            <p:nvPr/>
          </p:nvSpPr>
          <p:spPr>
            <a:xfrm>
              <a:off x="7023370" y="3780091"/>
              <a:ext cx="440632" cy="907259"/>
            </a:xfrm>
            <a:custGeom>
              <a:avLst/>
              <a:gdLst/>
              <a:ahLst/>
              <a:cxnLst/>
              <a:rect l="l" t="t" r="r" b="b"/>
              <a:pathLst>
                <a:path w="26019" h="53573" extrusionOk="0">
                  <a:moveTo>
                    <a:pt x="25685" y="1"/>
                  </a:moveTo>
                  <a:cubicBezTo>
                    <a:pt x="25485" y="67"/>
                    <a:pt x="5771" y="6972"/>
                    <a:pt x="2502" y="8273"/>
                  </a:cubicBezTo>
                  <a:cubicBezTo>
                    <a:pt x="1702" y="8607"/>
                    <a:pt x="0" y="9274"/>
                    <a:pt x="6438" y="31723"/>
                  </a:cubicBezTo>
                  <a:cubicBezTo>
                    <a:pt x="9540" y="42598"/>
                    <a:pt x="13110" y="53472"/>
                    <a:pt x="13143" y="53572"/>
                  </a:cubicBezTo>
                  <a:lnTo>
                    <a:pt x="14077" y="53272"/>
                  </a:lnTo>
                  <a:cubicBezTo>
                    <a:pt x="7306" y="32691"/>
                    <a:pt x="1268" y="10542"/>
                    <a:pt x="2869" y="9207"/>
                  </a:cubicBezTo>
                  <a:cubicBezTo>
                    <a:pt x="6138" y="7906"/>
                    <a:pt x="25819" y="1001"/>
                    <a:pt x="26019" y="935"/>
                  </a:cubicBezTo>
                  <a:lnTo>
                    <a:pt x="256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a:extLst>
                <a:ext uri="{FF2B5EF4-FFF2-40B4-BE49-F238E27FC236}">
                  <a16:creationId xmlns:a16="http://schemas.microsoft.com/office/drawing/2014/main" id="{5C5F8214-02B2-48DB-328F-165C4337A136}"/>
                </a:ext>
              </a:extLst>
            </p:cNvPr>
            <p:cNvSpPr/>
            <p:nvPr/>
          </p:nvSpPr>
          <p:spPr>
            <a:xfrm>
              <a:off x="7177022" y="3987985"/>
              <a:ext cx="52549" cy="37291"/>
            </a:xfrm>
            <a:custGeom>
              <a:avLst/>
              <a:gdLst/>
              <a:ahLst/>
              <a:cxnLst/>
              <a:rect l="l" t="t" r="r" b="b"/>
              <a:pathLst>
                <a:path w="3103" h="2202" extrusionOk="0">
                  <a:moveTo>
                    <a:pt x="434" y="0"/>
                  </a:moveTo>
                  <a:lnTo>
                    <a:pt x="0" y="867"/>
                  </a:lnTo>
                  <a:lnTo>
                    <a:pt x="2669" y="2202"/>
                  </a:lnTo>
                  <a:lnTo>
                    <a:pt x="3103" y="1301"/>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a:extLst>
                <a:ext uri="{FF2B5EF4-FFF2-40B4-BE49-F238E27FC236}">
                  <a16:creationId xmlns:a16="http://schemas.microsoft.com/office/drawing/2014/main" id="{95AC44FB-0993-1928-F8FB-62F10F5C553D}"/>
                </a:ext>
              </a:extLst>
            </p:cNvPr>
            <p:cNvSpPr/>
            <p:nvPr/>
          </p:nvSpPr>
          <p:spPr>
            <a:xfrm>
              <a:off x="7728933" y="3965953"/>
              <a:ext cx="18087" cy="819129"/>
            </a:xfrm>
            <a:custGeom>
              <a:avLst/>
              <a:gdLst/>
              <a:ahLst/>
              <a:cxnLst/>
              <a:rect l="l" t="t" r="r" b="b"/>
              <a:pathLst>
                <a:path w="1068" h="48369" extrusionOk="0">
                  <a:moveTo>
                    <a:pt x="0" y="0"/>
                  </a:moveTo>
                  <a:lnTo>
                    <a:pt x="0" y="48368"/>
                  </a:lnTo>
                  <a:lnTo>
                    <a:pt x="1068" y="48368"/>
                  </a:lnTo>
                  <a:lnTo>
                    <a:pt x="10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a:extLst>
                <a:ext uri="{FF2B5EF4-FFF2-40B4-BE49-F238E27FC236}">
                  <a16:creationId xmlns:a16="http://schemas.microsoft.com/office/drawing/2014/main" id="{4B03540B-E18C-5800-8169-7FB95A82E273}"/>
                </a:ext>
              </a:extLst>
            </p:cNvPr>
            <p:cNvSpPr/>
            <p:nvPr/>
          </p:nvSpPr>
          <p:spPr>
            <a:xfrm>
              <a:off x="7271925" y="3882345"/>
              <a:ext cx="871103" cy="176835"/>
            </a:xfrm>
            <a:custGeom>
              <a:avLst/>
              <a:gdLst/>
              <a:ahLst/>
              <a:cxnLst/>
              <a:rect l="l" t="t" r="r" b="b"/>
              <a:pathLst>
                <a:path w="51438" h="10442" extrusionOk="0">
                  <a:moveTo>
                    <a:pt x="25719" y="0"/>
                  </a:moveTo>
                  <a:cubicBezTo>
                    <a:pt x="11509" y="0"/>
                    <a:pt x="0" y="2335"/>
                    <a:pt x="0" y="5237"/>
                  </a:cubicBezTo>
                  <a:cubicBezTo>
                    <a:pt x="0" y="8106"/>
                    <a:pt x="11509" y="10441"/>
                    <a:pt x="25719" y="10441"/>
                  </a:cubicBezTo>
                  <a:cubicBezTo>
                    <a:pt x="39929" y="10441"/>
                    <a:pt x="51437" y="8106"/>
                    <a:pt x="51437" y="5237"/>
                  </a:cubicBezTo>
                  <a:cubicBezTo>
                    <a:pt x="51437" y="2335"/>
                    <a:pt x="39929" y="0"/>
                    <a:pt x="257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a:extLst>
                <a:ext uri="{FF2B5EF4-FFF2-40B4-BE49-F238E27FC236}">
                  <a16:creationId xmlns:a16="http://schemas.microsoft.com/office/drawing/2014/main" id="{2DB2AA78-F68A-C1C5-CB14-FAA7DD2A71E3}"/>
                </a:ext>
              </a:extLst>
            </p:cNvPr>
            <p:cNvSpPr/>
            <p:nvPr/>
          </p:nvSpPr>
          <p:spPr>
            <a:xfrm>
              <a:off x="7696740" y="2975103"/>
              <a:ext cx="643428" cy="1047345"/>
            </a:xfrm>
            <a:custGeom>
              <a:avLst/>
              <a:gdLst/>
              <a:ahLst/>
              <a:cxnLst/>
              <a:rect l="l" t="t" r="r" b="b"/>
              <a:pathLst>
                <a:path w="37994" h="61845" extrusionOk="0">
                  <a:moveTo>
                    <a:pt x="19014" y="1"/>
                  </a:moveTo>
                  <a:cubicBezTo>
                    <a:pt x="8506" y="1"/>
                    <a:pt x="0" y="13844"/>
                    <a:pt x="0" y="30923"/>
                  </a:cubicBezTo>
                  <a:cubicBezTo>
                    <a:pt x="0" y="48002"/>
                    <a:pt x="8506" y="61845"/>
                    <a:pt x="19014" y="61845"/>
                  </a:cubicBezTo>
                  <a:cubicBezTo>
                    <a:pt x="29488" y="61845"/>
                    <a:pt x="37994" y="48002"/>
                    <a:pt x="37994" y="30923"/>
                  </a:cubicBezTo>
                  <a:cubicBezTo>
                    <a:pt x="37994" y="13844"/>
                    <a:pt x="29488" y="1"/>
                    <a:pt x="190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a:extLst>
                <a:ext uri="{FF2B5EF4-FFF2-40B4-BE49-F238E27FC236}">
                  <a16:creationId xmlns:a16="http://schemas.microsoft.com/office/drawing/2014/main" id="{B61CB1B9-DD20-28F0-F84B-858A90092BA6}"/>
                </a:ext>
              </a:extLst>
            </p:cNvPr>
            <p:cNvSpPr/>
            <p:nvPr/>
          </p:nvSpPr>
          <p:spPr>
            <a:xfrm>
              <a:off x="7406372" y="4769806"/>
              <a:ext cx="653606" cy="62151"/>
            </a:xfrm>
            <a:custGeom>
              <a:avLst/>
              <a:gdLst/>
              <a:ahLst/>
              <a:cxnLst/>
              <a:rect l="l" t="t" r="r" b="b"/>
              <a:pathLst>
                <a:path w="38595" h="3670" extrusionOk="0">
                  <a:moveTo>
                    <a:pt x="1768" y="1"/>
                  </a:moveTo>
                  <a:cubicBezTo>
                    <a:pt x="801" y="1"/>
                    <a:pt x="0" y="768"/>
                    <a:pt x="0" y="1769"/>
                  </a:cubicBezTo>
                  <a:lnTo>
                    <a:pt x="0" y="1869"/>
                  </a:lnTo>
                  <a:cubicBezTo>
                    <a:pt x="0" y="2869"/>
                    <a:pt x="801" y="3670"/>
                    <a:pt x="1768" y="3670"/>
                  </a:cubicBezTo>
                  <a:lnTo>
                    <a:pt x="36827" y="3670"/>
                  </a:lnTo>
                  <a:cubicBezTo>
                    <a:pt x="37794" y="3670"/>
                    <a:pt x="38595" y="2869"/>
                    <a:pt x="38595" y="1869"/>
                  </a:cubicBezTo>
                  <a:lnTo>
                    <a:pt x="38595" y="1769"/>
                  </a:lnTo>
                  <a:cubicBezTo>
                    <a:pt x="38595" y="768"/>
                    <a:pt x="37794" y="1"/>
                    <a:pt x="36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6055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45"/>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p>
            <a:r>
              <a:rPr lang="en-IN" sz="1800" b="1" kern="100" dirty="0">
                <a:effectLst/>
                <a:latin typeface="Aptos" panose="020B0004020202020204" pitchFamily="34" charset="0"/>
                <a:ea typeface="Aptos" panose="020B0004020202020204" pitchFamily="34" charset="0"/>
                <a:cs typeface="Times New Roman" panose="02020603050405020304" pitchFamily="18" charset="0"/>
              </a:rPr>
              <a:t>Weekday vs Weekend (</a:t>
            </a:r>
            <a:r>
              <a:rPr lang="en-IN" sz="1800" b="1" kern="100" dirty="0" err="1">
                <a:effectLst/>
                <a:latin typeface="Aptos" panose="020B0004020202020204" pitchFamily="34" charset="0"/>
                <a:ea typeface="Aptos" panose="020B0004020202020204" pitchFamily="34" charset="0"/>
                <a:cs typeface="Times New Roman" panose="02020603050405020304" pitchFamily="18" charset="0"/>
              </a:rPr>
              <a:t>order_purchase_timestamp</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Payment Statistic</a:t>
            </a:r>
            <a:endParaRPr dirty="0"/>
          </a:p>
        </p:txBody>
      </p:sp>
      <p:sp>
        <p:nvSpPr>
          <p:cNvPr id="843" name="Google Shape;843;p45"/>
          <p:cNvSpPr txBox="1">
            <a:spLocks noGrp="1"/>
          </p:cNvSpPr>
          <p:nvPr>
            <p:ph type="body" idx="1"/>
          </p:nvPr>
        </p:nvSpPr>
        <p:spPr>
          <a:xfrm>
            <a:off x="712600" y="1998701"/>
            <a:ext cx="3859500" cy="1319800"/>
          </a:xfrm>
          <a:prstGeom prst="rect">
            <a:avLst/>
          </a:prstGeom>
          <a:ln>
            <a:noFill/>
          </a:ln>
        </p:spPr>
        <p:txBody>
          <a:bodyPr spcFirstLastPara="1" wrap="square" lIns="91425" tIns="91425" rIns="91425" bIns="91425" anchor="t" anchorCtr="0">
            <a:noAutofit/>
          </a:bodyPr>
          <a:lstStyle/>
          <a:p>
            <a:pPr marL="285750" indent="-285750">
              <a:buClr>
                <a:schemeClr val="dk1"/>
              </a:buClr>
              <a:buSzPts val="1100"/>
            </a:pPr>
            <a:r>
              <a:rPr lang="en-US" dirty="0">
                <a:solidFill>
                  <a:schemeClr val="dk1"/>
                </a:solidFill>
              </a:rPr>
              <a:t>Most orders are placed on weekdays (79.18%), while only 20.82% occur on weekends, indicating a significant drop in customer activity during weekends.</a:t>
            </a:r>
            <a:endParaRPr dirty="0">
              <a:solidFill>
                <a:schemeClr val="dk1"/>
              </a:solidFill>
            </a:endParaRPr>
          </a:p>
        </p:txBody>
      </p:sp>
      <p:pic>
        <p:nvPicPr>
          <p:cNvPr id="3" name="Picture 2">
            <a:extLst>
              <a:ext uri="{FF2B5EF4-FFF2-40B4-BE49-F238E27FC236}">
                <a16:creationId xmlns:a16="http://schemas.microsoft.com/office/drawing/2014/main" id="{EAADB00C-3AA7-CA83-B050-F8851F8DC196}"/>
              </a:ext>
            </a:extLst>
          </p:cNvPr>
          <p:cNvPicPr>
            <a:picLocks noChangeAspect="1"/>
          </p:cNvPicPr>
          <p:nvPr/>
        </p:nvPicPr>
        <p:blipFill>
          <a:blip r:embed="rId3"/>
          <a:srcRect/>
          <a:stretch/>
        </p:blipFill>
        <p:spPr>
          <a:xfrm>
            <a:off x="4969149" y="1508845"/>
            <a:ext cx="3455851" cy="27107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1">
          <a:extLst>
            <a:ext uri="{FF2B5EF4-FFF2-40B4-BE49-F238E27FC236}">
              <a16:creationId xmlns:a16="http://schemas.microsoft.com/office/drawing/2014/main" id="{42A7D137-F142-3E89-94EE-AEADBB8600F0}"/>
            </a:ext>
          </a:extLst>
        </p:cNvPr>
        <p:cNvGrpSpPr/>
        <p:nvPr/>
      </p:nvGrpSpPr>
      <p:grpSpPr>
        <a:xfrm>
          <a:off x="0" y="0"/>
          <a:ext cx="0" cy="0"/>
          <a:chOff x="0" y="0"/>
          <a:chExt cx="0" cy="0"/>
        </a:xfrm>
      </p:grpSpPr>
      <p:sp>
        <p:nvSpPr>
          <p:cNvPr id="842" name="Google Shape;842;p45">
            <a:extLst>
              <a:ext uri="{FF2B5EF4-FFF2-40B4-BE49-F238E27FC236}">
                <a16:creationId xmlns:a16="http://schemas.microsoft.com/office/drawing/2014/main" id="{DD7B11A4-82CF-756A-E64E-56D5997DC7D4}"/>
              </a:ext>
            </a:extLst>
          </p:cNvPr>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p>
            <a:r>
              <a:rPr lang="en-US" sz="1800" b="1" kern="100" dirty="0">
                <a:effectLst/>
                <a:latin typeface="Aptos" panose="020B0004020202020204" pitchFamily="34" charset="0"/>
                <a:ea typeface="Aptos" panose="020B0004020202020204" pitchFamily="34" charset="0"/>
                <a:cs typeface="Times New Roman" panose="02020603050405020304" pitchFamily="18" charset="0"/>
              </a:rPr>
              <a:t>Number of Orders with Review Score 5 and Payment Type as Credit Card</a:t>
            </a:r>
            <a:endParaRPr dirty="0"/>
          </a:p>
        </p:txBody>
      </p:sp>
      <p:sp>
        <p:nvSpPr>
          <p:cNvPr id="843" name="Google Shape;843;p45">
            <a:extLst>
              <a:ext uri="{FF2B5EF4-FFF2-40B4-BE49-F238E27FC236}">
                <a16:creationId xmlns:a16="http://schemas.microsoft.com/office/drawing/2014/main" id="{5C0750FD-204E-94D5-ABCB-253F8F4F80EB}"/>
              </a:ext>
            </a:extLst>
          </p:cNvPr>
          <p:cNvSpPr txBox="1">
            <a:spLocks noGrp="1"/>
          </p:cNvSpPr>
          <p:nvPr>
            <p:ph type="body" idx="1"/>
          </p:nvPr>
        </p:nvSpPr>
        <p:spPr>
          <a:xfrm>
            <a:off x="712600" y="1998701"/>
            <a:ext cx="3859500" cy="1319800"/>
          </a:xfrm>
          <a:prstGeom prst="rect">
            <a:avLst/>
          </a:prstGeom>
          <a:ln>
            <a:noFill/>
          </a:ln>
        </p:spPr>
        <p:txBody>
          <a:bodyPr spcFirstLastPara="1" wrap="square" lIns="91425" tIns="91425" rIns="91425" bIns="91425" anchor="t" anchorCtr="0">
            <a:noAutofit/>
          </a:bodyPr>
          <a:lstStyle/>
          <a:p>
            <a:pPr marL="285750" indent="-285750">
              <a:buClr>
                <a:schemeClr val="dk1"/>
              </a:buClr>
              <a:buSzPts val="1100"/>
            </a:pPr>
            <a:r>
              <a:rPr lang="en-US" dirty="0">
                <a:solidFill>
                  <a:schemeClr val="dk1"/>
                </a:solidFill>
              </a:rPr>
              <a:t>The pie chart shows that 8,764 customers gave a 5-star review, out of which a substantial portion used credit cards, as shown in the bubble chart where </a:t>
            </a:r>
            <a:r>
              <a:rPr lang="en-US" dirty="0" err="1">
                <a:solidFill>
                  <a:schemeClr val="dk1"/>
                </a:solidFill>
              </a:rPr>
              <a:t>credit_card</a:t>
            </a:r>
            <a:r>
              <a:rPr lang="en-US" dirty="0">
                <a:solidFill>
                  <a:schemeClr val="dk1"/>
                </a:solidFill>
              </a:rPr>
              <a:t> is the dominant payment method.</a:t>
            </a:r>
            <a:endParaRPr dirty="0">
              <a:solidFill>
                <a:schemeClr val="dk1"/>
              </a:solidFill>
            </a:endParaRPr>
          </a:p>
        </p:txBody>
      </p:sp>
      <p:pic>
        <p:nvPicPr>
          <p:cNvPr id="5" name="Picture 4" descr="A graph with numbers and a bar">
            <a:extLst>
              <a:ext uri="{FF2B5EF4-FFF2-40B4-BE49-F238E27FC236}">
                <a16:creationId xmlns:a16="http://schemas.microsoft.com/office/drawing/2014/main" id="{908EBCE0-E8ED-94A8-814B-7D6D9DE81086}"/>
              </a:ext>
            </a:extLst>
          </p:cNvPr>
          <p:cNvPicPr>
            <a:picLocks noChangeAspect="1"/>
          </p:cNvPicPr>
          <p:nvPr/>
        </p:nvPicPr>
        <p:blipFill>
          <a:blip r:embed="rId3"/>
          <a:stretch>
            <a:fillRect/>
          </a:stretch>
        </p:blipFill>
        <p:spPr>
          <a:xfrm>
            <a:off x="4818182" y="1306012"/>
            <a:ext cx="3444538" cy="2880610"/>
          </a:xfrm>
          <a:prstGeom prst="rect">
            <a:avLst/>
          </a:prstGeom>
        </p:spPr>
      </p:pic>
    </p:spTree>
    <p:extLst>
      <p:ext uri="{BB962C8B-B14F-4D97-AF65-F5344CB8AC3E}">
        <p14:creationId xmlns:p14="http://schemas.microsoft.com/office/powerpoint/2010/main" val="183996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1">
          <a:extLst>
            <a:ext uri="{FF2B5EF4-FFF2-40B4-BE49-F238E27FC236}">
              <a16:creationId xmlns:a16="http://schemas.microsoft.com/office/drawing/2014/main" id="{F8DA9300-15F0-BB7D-121B-45BF65DD72D0}"/>
            </a:ext>
          </a:extLst>
        </p:cNvPr>
        <p:cNvGrpSpPr/>
        <p:nvPr/>
      </p:nvGrpSpPr>
      <p:grpSpPr>
        <a:xfrm>
          <a:off x="0" y="0"/>
          <a:ext cx="0" cy="0"/>
          <a:chOff x="0" y="0"/>
          <a:chExt cx="0" cy="0"/>
        </a:xfrm>
      </p:grpSpPr>
      <p:sp>
        <p:nvSpPr>
          <p:cNvPr id="842" name="Google Shape;842;p45">
            <a:extLst>
              <a:ext uri="{FF2B5EF4-FFF2-40B4-BE49-F238E27FC236}">
                <a16:creationId xmlns:a16="http://schemas.microsoft.com/office/drawing/2014/main" id="{B1FF1BBD-9748-8067-9300-9C2D36AF7FB4}"/>
              </a:ext>
            </a:extLst>
          </p:cNvPr>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p>
            <a:r>
              <a:rPr lang="en-US" dirty="0"/>
              <a:t>Average Number of Days Taken for Order Delivery in Pet Shop Category</a:t>
            </a:r>
            <a:endParaRPr dirty="0"/>
          </a:p>
        </p:txBody>
      </p:sp>
      <p:sp>
        <p:nvSpPr>
          <p:cNvPr id="843" name="Google Shape;843;p45">
            <a:extLst>
              <a:ext uri="{FF2B5EF4-FFF2-40B4-BE49-F238E27FC236}">
                <a16:creationId xmlns:a16="http://schemas.microsoft.com/office/drawing/2014/main" id="{29B04F21-4772-786A-8544-AA8C48A2F007}"/>
              </a:ext>
            </a:extLst>
          </p:cNvPr>
          <p:cNvSpPr txBox="1">
            <a:spLocks noGrp="1"/>
          </p:cNvSpPr>
          <p:nvPr>
            <p:ph type="body" idx="1"/>
          </p:nvPr>
        </p:nvSpPr>
        <p:spPr>
          <a:xfrm>
            <a:off x="712600" y="1998701"/>
            <a:ext cx="3859500" cy="1319800"/>
          </a:xfrm>
          <a:prstGeom prst="rect">
            <a:avLst/>
          </a:prstGeom>
          <a:ln>
            <a:noFill/>
          </a:ln>
        </p:spPr>
        <p:txBody>
          <a:bodyPr spcFirstLastPara="1" wrap="square" lIns="91425" tIns="91425" rIns="91425" bIns="91425" anchor="t" anchorCtr="0">
            <a:noAutofit/>
          </a:bodyPr>
          <a:lstStyle/>
          <a:p>
            <a:pPr marL="285750" indent="-285750">
              <a:buClr>
                <a:schemeClr val="dk1"/>
              </a:buClr>
              <a:buSzPts val="1100"/>
            </a:pPr>
            <a:r>
              <a:rPr lang="en-US" dirty="0">
                <a:solidFill>
                  <a:schemeClr val="dk1"/>
                </a:solidFill>
              </a:rPr>
              <a:t>Based on delivery metrics by review score, it can be inferred that most high review scores align with lower delivery days. If filtered for </a:t>
            </a:r>
            <a:r>
              <a:rPr lang="en-US" dirty="0" err="1">
                <a:solidFill>
                  <a:schemeClr val="dk1"/>
                </a:solidFill>
              </a:rPr>
              <a:t>pet_shop</a:t>
            </a:r>
            <a:r>
              <a:rPr lang="en-US" dirty="0">
                <a:solidFill>
                  <a:schemeClr val="dk1"/>
                </a:solidFill>
              </a:rPr>
              <a:t>, average delivery days can be approximated similarly.</a:t>
            </a:r>
            <a:endParaRPr dirty="0">
              <a:solidFill>
                <a:schemeClr val="dk1"/>
              </a:solidFill>
            </a:endParaRPr>
          </a:p>
        </p:txBody>
      </p:sp>
      <p:pic>
        <p:nvPicPr>
          <p:cNvPr id="3" name="Picture 2" descr="A graph with purple bars and numbers&#10;&#10;AI-generated content may be incorrect.">
            <a:extLst>
              <a:ext uri="{FF2B5EF4-FFF2-40B4-BE49-F238E27FC236}">
                <a16:creationId xmlns:a16="http://schemas.microsoft.com/office/drawing/2014/main" id="{440255AC-2DD1-49B9-2E09-D60A93AC5BD6}"/>
              </a:ext>
            </a:extLst>
          </p:cNvPr>
          <p:cNvPicPr>
            <a:picLocks noChangeAspect="1"/>
          </p:cNvPicPr>
          <p:nvPr/>
        </p:nvPicPr>
        <p:blipFill>
          <a:blip r:embed="rId3"/>
          <a:stretch>
            <a:fillRect/>
          </a:stretch>
        </p:blipFill>
        <p:spPr>
          <a:xfrm>
            <a:off x="4568800" y="1621141"/>
            <a:ext cx="4031674" cy="2324301"/>
          </a:xfrm>
          <a:prstGeom prst="rect">
            <a:avLst/>
          </a:prstGeom>
        </p:spPr>
      </p:pic>
    </p:spTree>
    <p:extLst>
      <p:ext uri="{BB962C8B-B14F-4D97-AF65-F5344CB8AC3E}">
        <p14:creationId xmlns:p14="http://schemas.microsoft.com/office/powerpoint/2010/main" val="3843328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1">
          <a:extLst>
            <a:ext uri="{FF2B5EF4-FFF2-40B4-BE49-F238E27FC236}">
              <a16:creationId xmlns:a16="http://schemas.microsoft.com/office/drawing/2014/main" id="{4D9493AE-7A2F-3F60-BA69-C4D8449403C3}"/>
            </a:ext>
          </a:extLst>
        </p:cNvPr>
        <p:cNvGrpSpPr/>
        <p:nvPr/>
      </p:nvGrpSpPr>
      <p:grpSpPr>
        <a:xfrm>
          <a:off x="0" y="0"/>
          <a:ext cx="0" cy="0"/>
          <a:chOff x="0" y="0"/>
          <a:chExt cx="0" cy="0"/>
        </a:xfrm>
      </p:grpSpPr>
      <p:sp>
        <p:nvSpPr>
          <p:cNvPr id="842" name="Google Shape;842;p45">
            <a:extLst>
              <a:ext uri="{FF2B5EF4-FFF2-40B4-BE49-F238E27FC236}">
                <a16:creationId xmlns:a16="http://schemas.microsoft.com/office/drawing/2014/main" id="{BF2152BD-2909-BE2D-4178-99BABF517414}"/>
              </a:ext>
            </a:extLst>
          </p:cNvPr>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p>
            <a:r>
              <a:rPr lang="en-US" dirty="0"/>
              <a:t>Average Price and Payment Values from Customers of São Paulo </a:t>
            </a:r>
            <a:r>
              <a:rPr lang="en-US" dirty="0" err="1"/>
              <a:t>CityDelivery</a:t>
            </a:r>
            <a:r>
              <a:rPr lang="en-US" dirty="0"/>
              <a:t> in Pet Shop Category</a:t>
            </a:r>
            <a:endParaRPr dirty="0"/>
          </a:p>
        </p:txBody>
      </p:sp>
      <p:sp>
        <p:nvSpPr>
          <p:cNvPr id="843" name="Google Shape;843;p45">
            <a:extLst>
              <a:ext uri="{FF2B5EF4-FFF2-40B4-BE49-F238E27FC236}">
                <a16:creationId xmlns:a16="http://schemas.microsoft.com/office/drawing/2014/main" id="{9DEF2733-CA7C-1EBF-D41C-F8836708D028}"/>
              </a:ext>
            </a:extLst>
          </p:cNvPr>
          <p:cNvSpPr txBox="1">
            <a:spLocks noGrp="1"/>
          </p:cNvSpPr>
          <p:nvPr>
            <p:ph type="body" idx="1"/>
          </p:nvPr>
        </p:nvSpPr>
        <p:spPr>
          <a:xfrm>
            <a:off x="712600" y="1998701"/>
            <a:ext cx="3859500" cy="1319800"/>
          </a:xfrm>
          <a:prstGeom prst="rect">
            <a:avLst/>
          </a:prstGeom>
          <a:ln>
            <a:noFill/>
          </a:ln>
        </p:spPr>
        <p:txBody>
          <a:bodyPr spcFirstLastPara="1" wrap="square" lIns="91425" tIns="91425" rIns="91425" bIns="91425" anchor="t" anchorCtr="0">
            <a:noAutofit/>
          </a:bodyPr>
          <a:lstStyle/>
          <a:p>
            <a:pPr marL="285750" indent="-285750">
              <a:buClr>
                <a:schemeClr val="dk1"/>
              </a:buClr>
              <a:buSzPts val="1100"/>
            </a:pPr>
            <a:r>
              <a:rPr lang="en-US" dirty="0">
                <a:solidFill>
                  <a:schemeClr val="dk1"/>
                </a:solidFill>
              </a:rPr>
              <a:t>The line graph and scatter plot show São Paulo has higher payment values. Based on trends, average payment value and price are significantly above other cities (Avg Payment Value: ₹217.33, Avg Price: ₹121.50).</a:t>
            </a:r>
            <a:endParaRPr dirty="0">
              <a:solidFill>
                <a:schemeClr val="dk1"/>
              </a:solidFill>
            </a:endParaRPr>
          </a:p>
        </p:txBody>
      </p:sp>
      <p:pic>
        <p:nvPicPr>
          <p:cNvPr id="3" name="Picture 2" descr="A screenshot of a graph&#10;&#10;AI-generated content may be incorrect.">
            <a:extLst>
              <a:ext uri="{FF2B5EF4-FFF2-40B4-BE49-F238E27FC236}">
                <a16:creationId xmlns:a16="http://schemas.microsoft.com/office/drawing/2014/main" id="{1627F087-D9F7-9FB9-5D2E-1EE227687C01}"/>
              </a:ext>
            </a:extLst>
          </p:cNvPr>
          <p:cNvPicPr>
            <a:picLocks noChangeAspect="1"/>
          </p:cNvPicPr>
          <p:nvPr/>
        </p:nvPicPr>
        <p:blipFill>
          <a:blip r:embed="rId3"/>
          <a:stretch>
            <a:fillRect/>
          </a:stretch>
        </p:blipFill>
        <p:spPr>
          <a:xfrm>
            <a:off x="4505321" y="1510028"/>
            <a:ext cx="4056788" cy="2705334"/>
          </a:xfrm>
          <a:prstGeom prst="rect">
            <a:avLst/>
          </a:prstGeom>
        </p:spPr>
      </p:pic>
    </p:spTree>
    <p:extLst>
      <p:ext uri="{BB962C8B-B14F-4D97-AF65-F5344CB8AC3E}">
        <p14:creationId xmlns:p14="http://schemas.microsoft.com/office/powerpoint/2010/main" val="1144987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37"/>
          <p:cNvSpPr txBox="1">
            <a:spLocks noGrp="1"/>
          </p:cNvSpPr>
          <p:nvPr>
            <p:ph type="body" idx="1"/>
          </p:nvPr>
        </p:nvSpPr>
        <p:spPr>
          <a:xfrm>
            <a:off x="712600" y="2128750"/>
            <a:ext cx="3867000" cy="2440200"/>
          </a:xfrm>
          <a:prstGeom prst="rect">
            <a:avLst/>
          </a:prstGeom>
        </p:spPr>
        <p:txBody>
          <a:bodyPr spcFirstLastPara="1" wrap="square" lIns="91425" tIns="91425" rIns="91425" bIns="91425" anchor="t" anchorCtr="0">
            <a:noAutofit/>
          </a:bodyPr>
          <a:lstStyle/>
          <a:p>
            <a:pPr marL="342900" lvl="0" indent="-342900">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Reduce average delivery time</a:t>
            </a:r>
          </a:p>
          <a:p>
            <a:pPr marL="342900" lvl="0" indent="-342900">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Boost customer order conversion</a:t>
            </a:r>
          </a:p>
          <a:p>
            <a:pPr marL="342900" lvl="0" indent="-342900">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Strengthen high-performing seller partnerships</a:t>
            </a:r>
          </a:p>
          <a:p>
            <a:pPr marL="342900" lvl="0" indent="-342900">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Increase weekend sales</a:t>
            </a:r>
          </a:p>
          <a:p>
            <a:pPr marL="342900" lvl="0" indent="-342900">
              <a:spcAft>
                <a:spcPts val="800"/>
              </a:spcAft>
              <a:buFont typeface="Symbol" panose="05050102010706020507" pitchFamily="18" charset="2"/>
              <a:buChar char=""/>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Leverage monthly sales trends</a:t>
            </a:r>
          </a:p>
        </p:txBody>
      </p:sp>
      <p:sp>
        <p:nvSpPr>
          <p:cNvPr id="424" name="Google Shape;424;p37"/>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E-Commerce Analysis</a:t>
            </a:r>
            <a:endParaRPr dirty="0"/>
          </a:p>
        </p:txBody>
      </p:sp>
      <p:sp>
        <p:nvSpPr>
          <p:cNvPr id="425" name="Google Shape;425;p37"/>
          <p:cNvSpPr/>
          <p:nvPr/>
        </p:nvSpPr>
        <p:spPr>
          <a:xfrm>
            <a:off x="801334" y="1351802"/>
            <a:ext cx="2950929" cy="478499"/>
          </a:xfrm>
          <a:prstGeom prst="rect">
            <a:avLst/>
          </a:prstGeom>
        </p:spPr>
        <p:txBody>
          <a:bodyPr>
            <a:prstTxWarp prst="textPlain">
              <a:avLst/>
            </a:prstTxWarp>
          </a:bodyPr>
          <a:lstStyle/>
          <a:p>
            <a:pPr lvl="0" algn="ctr"/>
            <a:r>
              <a:rPr lang="en-IN" b="1" dirty="0">
                <a:ln w="19050" cap="flat" cmpd="sng">
                  <a:solidFill>
                    <a:schemeClr val="dk1"/>
                  </a:solidFill>
                  <a:prstDash val="solid"/>
                  <a:round/>
                  <a:headEnd type="none" w="sm" len="sm"/>
                  <a:tailEnd type="none" w="sm" len="sm"/>
                </a:ln>
                <a:solidFill>
                  <a:schemeClr val="lt1"/>
                </a:solidFill>
                <a:latin typeface="Viga"/>
              </a:rPr>
              <a:t>Objectives</a:t>
            </a:r>
            <a:endParaRPr b="1" i="0" dirty="0">
              <a:ln w="19050" cap="flat" cmpd="sng">
                <a:solidFill>
                  <a:schemeClr val="dk1"/>
                </a:solidFill>
                <a:prstDash val="solid"/>
                <a:round/>
                <a:headEnd type="none" w="sm" len="sm"/>
                <a:tailEnd type="none" w="sm" len="sm"/>
              </a:ln>
              <a:solidFill>
                <a:schemeClr val="lt1"/>
              </a:solidFill>
              <a:latin typeface="Viga"/>
            </a:endParaRPr>
          </a:p>
        </p:txBody>
      </p:sp>
      <p:grpSp>
        <p:nvGrpSpPr>
          <p:cNvPr id="426" name="Google Shape;426;p37"/>
          <p:cNvGrpSpPr/>
          <p:nvPr/>
        </p:nvGrpSpPr>
        <p:grpSpPr>
          <a:xfrm>
            <a:off x="5213992" y="1497229"/>
            <a:ext cx="2689973" cy="2689662"/>
            <a:chOff x="4785685" y="1449841"/>
            <a:chExt cx="2784939" cy="2784617"/>
          </a:xfrm>
        </p:grpSpPr>
        <p:sp>
          <p:nvSpPr>
            <p:cNvPr id="427" name="Google Shape;427;p37"/>
            <p:cNvSpPr/>
            <p:nvPr/>
          </p:nvSpPr>
          <p:spPr>
            <a:xfrm>
              <a:off x="4913884" y="1530612"/>
              <a:ext cx="2656740" cy="2428927"/>
            </a:xfrm>
            <a:custGeom>
              <a:avLst/>
              <a:gdLst/>
              <a:ahLst/>
              <a:cxnLst/>
              <a:rect l="l" t="t" r="r" b="b"/>
              <a:pathLst>
                <a:path w="148608" h="135865" extrusionOk="0">
                  <a:moveTo>
                    <a:pt x="50237" y="1"/>
                  </a:moveTo>
                  <a:cubicBezTo>
                    <a:pt x="27387" y="1"/>
                    <a:pt x="8841" y="18547"/>
                    <a:pt x="8841" y="41430"/>
                  </a:cubicBezTo>
                  <a:cubicBezTo>
                    <a:pt x="8841" y="49369"/>
                    <a:pt x="11076" y="56775"/>
                    <a:pt x="14945" y="63079"/>
                  </a:cubicBezTo>
                  <a:cubicBezTo>
                    <a:pt x="5805" y="70651"/>
                    <a:pt x="1" y="82126"/>
                    <a:pt x="1" y="94902"/>
                  </a:cubicBezTo>
                  <a:cubicBezTo>
                    <a:pt x="1" y="115650"/>
                    <a:pt x="15245" y="132829"/>
                    <a:pt x="35126" y="135865"/>
                  </a:cubicBezTo>
                  <a:lnTo>
                    <a:pt x="114449" y="135865"/>
                  </a:lnTo>
                  <a:cubicBezTo>
                    <a:pt x="134263" y="129527"/>
                    <a:pt x="148607" y="111014"/>
                    <a:pt x="148607" y="89098"/>
                  </a:cubicBezTo>
                  <a:cubicBezTo>
                    <a:pt x="148607" y="62012"/>
                    <a:pt x="126658" y="40029"/>
                    <a:pt x="99539" y="40029"/>
                  </a:cubicBezTo>
                  <a:cubicBezTo>
                    <a:pt x="96870" y="40029"/>
                    <a:pt x="94235" y="40263"/>
                    <a:pt x="91633" y="40663"/>
                  </a:cubicBezTo>
                  <a:cubicBezTo>
                    <a:pt x="91233" y="18147"/>
                    <a:pt x="73120" y="1"/>
                    <a:pt x="502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4785685" y="3960129"/>
              <a:ext cx="2544004" cy="274330"/>
            </a:xfrm>
            <a:custGeom>
              <a:avLst/>
              <a:gdLst/>
              <a:ahLst/>
              <a:cxnLst/>
              <a:rect l="l" t="t" r="r" b="b"/>
              <a:pathLst>
                <a:path w="142302" h="15345" extrusionOk="0">
                  <a:moveTo>
                    <a:pt x="5104" y="0"/>
                  </a:moveTo>
                  <a:cubicBezTo>
                    <a:pt x="3569" y="0"/>
                    <a:pt x="2302" y="1268"/>
                    <a:pt x="2302" y="2802"/>
                  </a:cubicBezTo>
                  <a:cubicBezTo>
                    <a:pt x="2302" y="4337"/>
                    <a:pt x="3569" y="5571"/>
                    <a:pt x="5104" y="5571"/>
                  </a:cubicBezTo>
                  <a:lnTo>
                    <a:pt x="10474" y="5571"/>
                  </a:lnTo>
                  <a:cubicBezTo>
                    <a:pt x="10041" y="6071"/>
                    <a:pt x="9740" y="6705"/>
                    <a:pt x="9740" y="7439"/>
                  </a:cubicBezTo>
                  <a:cubicBezTo>
                    <a:pt x="9740" y="8406"/>
                    <a:pt x="10241" y="9273"/>
                    <a:pt x="11008" y="9774"/>
                  </a:cubicBezTo>
                  <a:lnTo>
                    <a:pt x="2769" y="9774"/>
                  </a:lnTo>
                  <a:cubicBezTo>
                    <a:pt x="1234" y="9774"/>
                    <a:pt x="0" y="11008"/>
                    <a:pt x="0" y="12542"/>
                  </a:cubicBezTo>
                  <a:cubicBezTo>
                    <a:pt x="0" y="14077"/>
                    <a:pt x="1234" y="15344"/>
                    <a:pt x="2769" y="15344"/>
                  </a:cubicBezTo>
                  <a:lnTo>
                    <a:pt x="129759" y="15344"/>
                  </a:lnTo>
                  <a:cubicBezTo>
                    <a:pt x="131294" y="15344"/>
                    <a:pt x="132528" y="14077"/>
                    <a:pt x="132528" y="12542"/>
                  </a:cubicBezTo>
                  <a:cubicBezTo>
                    <a:pt x="132528" y="11575"/>
                    <a:pt x="132028" y="10741"/>
                    <a:pt x="131294" y="10241"/>
                  </a:cubicBezTo>
                  <a:lnTo>
                    <a:pt x="139500" y="10241"/>
                  </a:lnTo>
                  <a:cubicBezTo>
                    <a:pt x="141034" y="10241"/>
                    <a:pt x="142302" y="8973"/>
                    <a:pt x="142302" y="7439"/>
                  </a:cubicBezTo>
                  <a:cubicBezTo>
                    <a:pt x="142302" y="5904"/>
                    <a:pt x="141034" y="4637"/>
                    <a:pt x="139500" y="4637"/>
                  </a:cubicBezTo>
                  <a:lnTo>
                    <a:pt x="134129" y="4637"/>
                  </a:lnTo>
                  <a:cubicBezTo>
                    <a:pt x="134596" y="4136"/>
                    <a:pt x="134863" y="3503"/>
                    <a:pt x="134863" y="2802"/>
                  </a:cubicBezTo>
                  <a:cubicBezTo>
                    <a:pt x="134863" y="1268"/>
                    <a:pt x="133596" y="0"/>
                    <a:pt x="132061" y="0"/>
                  </a:cubicBezTo>
                  <a:close/>
                </a:path>
              </a:pathLst>
            </a:custGeom>
            <a:solidFill>
              <a:srgbClr val="BB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5551378" y="1588481"/>
              <a:ext cx="652421" cy="944611"/>
            </a:xfrm>
            <a:custGeom>
              <a:avLst/>
              <a:gdLst/>
              <a:ahLst/>
              <a:cxnLst/>
              <a:rect l="l" t="t" r="r" b="b"/>
              <a:pathLst>
                <a:path w="36494" h="52838" extrusionOk="0">
                  <a:moveTo>
                    <a:pt x="4664" y="1"/>
                  </a:moveTo>
                  <a:cubicBezTo>
                    <a:pt x="4336" y="1"/>
                    <a:pt x="4004" y="43"/>
                    <a:pt x="3670" y="133"/>
                  </a:cubicBezTo>
                  <a:cubicBezTo>
                    <a:pt x="301" y="1067"/>
                    <a:pt x="1" y="5904"/>
                    <a:pt x="1602" y="9039"/>
                  </a:cubicBezTo>
                  <a:cubicBezTo>
                    <a:pt x="3170" y="12141"/>
                    <a:pt x="5938" y="14743"/>
                    <a:pt x="6472" y="18212"/>
                  </a:cubicBezTo>
                  <a:cubicBezTo>
                    <a:pt x="6906" y="21081"/>
                    <a:pt x="5705" y="24217"/>
                    <a:pt x="6906" y="26852"/>
                  </a:cubicBezTo>
                  <a:cubicBezTo>
                    <a:pt x="8507" y="30521"/>
                    <a:pt x="13844" y="31522"/>
                    <a:pt x="15145" y="35291"/>
                  </a:cubicBezTo>
                  <a:cubicBezTo>
                    <a:pt x="15945" y="37626"/>
                    <a:pt x="14911" y="40162"/>
                    <a:pt x="14778" y="42630"/>
                  </a:cubicBezTo>
                  <a:cubicBezTo>
                    <a:pt x="14511" y="47433"/>
                    <a:pt x="18314" y="52103"/>
                    <a:pt x="23051" y="52837"/>
                  </a:cubicBezTo>
                  <a:lnTo>
                    <a:pt x="30589" y="51636"/>
                  </a:lnTo>
                  <a:cubicBezTo>
                    <a:pt x="34092" y="49235"/>
                    <a:pt x="36327" y="45098"/>
                    <a:pt x="36393" y="40862"/>
                  </a:cubicBezTo>
                  <a:cubicBezTo>
                    <a:pt x="36493" y="36626"/>
                    <a:pt x="34392" y="32389"/>
                    <a:pt x="30990" y="29887"/>
                  </a:cubicBezTo>
                  <a:cubicBezTo>
                    <a:pt x="28521" y="28053"/>
                    <a:pt x="25085" y="26618"/>
                    <a:pt x="24618" y="23583"/>
                  </a:cubicBezTo>
                  <a:cubicBezTo>
                    <a:pt x="24418" y="22315"/>
                    <a:pt x="24852" y="21014"/>
                    <a:pt x="24685" y="19747"/>
                  </a:cubicBezTo>
                  <a:cubicBezTo>
                    <a:pt x="24418" y="17345"/>
                    <a:pt x="22250" y="15644"/>
                    <a:pt x="20082" y="14577"/>
                  </a:cubicBezTo>
                  <a:cubicBezTo>
                    <a:pt x="17914" y="13509"/>
                    <a:pt x="15512" y="12742"/>
                    <a:pt x="13844" y="11007"/>
                  </a:cubicBezTo>
                  <a:cubicBezTo>
                    <a:pt x="11943" y="9106"/>
                    <a:pt x="11275" y="6371"/>
                    <a:pt x="10008" y="4002"/>
                  </a:cubicBezTo>
                  <a:cubicBezTo>
                    <a:pt x="8903" y="1938"/>
                    <a:pt x="6886" y="1"/>
                    <a:pt x="4664" y="1"/>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5551986" y="1592039"/>
              <a:ext cx="552826" cy="941054"/>
            </a:xfrm>
            <a:custGeom>
              <a:avLst/>
              <a:gdLst/>
              <a:ahLst/>
              <a:cxnLst/>
              <a:rect l="l" t="t" r="r" b="b"/>
              <a:pathLst>
                <a:path w="30923" h="52639" extrusionOk="0">
                  <a:moveTo>
                    <a:pt x="3469" y="1"/>
                  </a:moveTo>
                  <a:cubicBezTo>
                    <a:pt x="267" y="1068"/>
                    <a:pt x="0" y="5771"/>
                    <a:pt x="1568" y="8807"/>
                  </a:cubicBezTo>
                  <a:cubicBezTo>
                    <a:pt x="3169" y="11942"/>
                    <a:pt x="5904" y="14544"/>
                    <a:pt x="6438" y="18013"/>
                  </a:cubicBezTo>
                  <a:cubicBezTo>
                    <a:pt x="6872" y="20882"/>
                    <a:pt x="5671" y="23984"/>
                    <a:pt x="6872" y="26653"/>
                  </a:cubicBezTo>
                  <a:cubicBezTo>
                    <a:pt x="8506" y="30322"/>
                    <a:pt x="13810" y="31323"/>
                    <a:pt x="15111" y="35092"/>
                  </a:cubicBezTo>
                  <a:cubicBezTo>
                    <a:pt x="15945" y="37427"/>
                    <a:pt x="14877" y="39963"/>
                    <a:pt x="14744" y="42431"/>
                  </a:cubicBezTo>
                  <a:cubicBezTo>
                    <a:pt x="14477" y="47234"/>
                    <a:pt x="18280" y="51904"/>
                    <a:pt x="23017" y="52638"/>
                  </a:cubicBezTo>
                  <a:lnTo>
                    <a:pt x="30555" y="51437"/>
                  </a:lnTo>
                  <a:cubicBezTo>
                    <a:pt x="30689" y="51337"/>
                    <a:pt x="30822" y="51237"/>
                    <a:pt x="30922" y="51137"/>
                  </a:cubicBezTo>
                  <a:cubicBezTo>
                    <a:pt x="29288" y="45400"/>
                    <a:pt x="26352" y="40029"/>
                    <a:pt x="23083" y="34959"/>
                  </a:cubicBezTo>
                  <a:cubicBezTo>
                    <a:pt x="22683" y="34359"/>
                    <a:pt x="22516" y="33758"/>
                    <a:pt x="22449" y="33158"/>
                  </a:cubicBezTo>
                  <a:cubicBezTo>
                    <a:pt x="21415" y="31390"/>
                    <a:pt x="20415" y="29555"/>
                    <a:pt x="19514" y="27654"/>
                  </a:cubicBezTo>
                  <a:cubicBezTo>
                    <a:pt x="16912" y="22317"/>
                    <a:pt x="14144" y="17346"/>
                    <a:pt x="10941" y="12343"/>
                  </a:cubicBezTo>
                  <a:cubicBezTo>
                    <a:pt x="8339" y="8273"/>
                    <a:pt x="6471" y="3770"/>
                    <a:pt x="3469" y="1"/>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5612805" y="1596795"/>
              <a:ext cx="486036" cy="905889"/>
            </a:xfrm>
            <a:custGeom>
              <a:avLst/>
              <a:gdLst/>
              <a:ahLst/>
              <a:cxnLst/>
              <a:rect l="l" t="t" r="r" b="b"/>
              <a:pathLst>
                <a:path w="27187" h="50672" extrusionOk="0">
                  <a:moveTo>
                    <a:pt x="248" y="0"/>
                  </a:moveTo>
                  <a:cubicBezTo>
                    <a:pt x="209" y="0"/>
                    <a:pt x="169" y="11"/>
                    <a:pt x="134" y="35"/>
                  </a:cubicBezTo>
                  <a:cubicBezTo>
                    <a:pt x="34" y="102"/>
                    <a:pt x="1" y="235"/>
                    <a:pt x="34" y="335"/>
                  </a:cubicBezTo>
                  <a:cubicBezTo>
                    <a:pt x="167" y="535"/>
                    <a:pt x="5071" y="8774"/>
                    <a:pt x="10675" y="18615"/>
                  </a:cubicBezTo>
                  <a:lnTo>
                    <a:pt x="3203" y="16813"/>
                  </a:lnTo>
                  <a:cubicBezTo>
                    <a:pt x="3185" y="16809"/>
                    <a:pt x="3168" y="16807"/>
                    <a:pt x="3151" y="16807"/>
                  </a:cubicBezTo>
                  <a:cubicBezTo>
                    <a:pt x="3044" y="16807"/>
                    <a:pt x="2965" y="16894"/>
                    <a:pt x="2936" y="16980"/>
                  </a:cubicBezTo>
                  <a:cubicBezTo>
                    <a:pt x="2903" y="17114"/>
                    <a:pt x="2969" y="17214"/>
                    <a:pt x="3103" y="17247"/>
                  </a:cubicBezTo>
                  <a:lnTo>
                    <a:pt x="10975" y="19115"/>
                  </a:lnTo>
                  <a:cubicBezTo>
                    <a:pt x="12143" y="21183"/>
                    <a:pt x="13310" y="23285"/>
                    <a:pt x="14478" y="25386"/>
                  </a:cubicBezTo>
                  <a:lnTo>
                    <a:pt x="14478" y="25486"/>
                  </a:lnTo>
                  <a:cubicBezTo>
                    <a:pt x="14444" y="25586"/>
                    <a:pt x="14511" y="25720"/>
                    <a:pt x="14611" y="25753"/>
                  </a:cubicBezTo>
                  <a:lnTo>
                    <a:pt x="14711" y="25753"/>
                  </a:lnTo>
                  <a:cubicBezTo>
                    <a:pt x="18080" y="31824"/>
                    <a:pt x="21349" y="37895"/>
                    <a:pt x="23617" y="42599"/>
                  </a:cubicBezTo>
                  <a:lnTo>
                    <a:pt x="11676" y="40797"/>
                  </a:lnTo>
                  <a:cubicBezTo>
                    <a:pt x="11575" y="40797"/>
                    <a:pt x="11442" y="40864"/>
                    <a:pt x="11442" y="40997"/>
                  </a:cubicBezTo>
                  <a:cubicBezTo>
                    <a:pt x="11409" y="41098"/>
                    <a:pt x="11509" y="41231"/>
                    <a:pt x="11609" y="41231"/>
                  </a:cubicBezTo>
                  <a:lnTo>
                    <a:pt x="23851" y="43099"/>
                  </a:lnTo>
                  <a:cubicBezTo>
                    <a:pt x="25485" y="46501"/>
                    <a:pt x="26553" y="49170"/>
                    <a:pt x="26720" y="50504"/>
                  </a:cubicBezTo>
                  <a:cubicBezTo>
                    <a:pt x="26753" y="50604"/>
                    <a:pt x="26853" y="50671"/>
                    <a:pt x="26953" y="50671"/>
                  </a:cubicBezTo>
                  <a:lnTo>
                    <a:pt x="26986" y="50671"/>
                  </a:lnTo>
                  <a:cubicBezTo>
                    <a:pt x="27087" y="50671"/>
                    <a:pt x="27187" y="50571"/>
                    <a:pt x="27187" y="50438"/>
                  </a:cubicBezTo>
                  <a:cubicBezTo>
                    <a:pt x="26986" y="49070"/>
                    <a:pt x="25919" y="46401"/>
                    <a:pt x="24285" y="42999"/>
                  </a:cubicBezTo>
                  <a:lnTo>
                    <a:pt x="24285" y="42999"/>
                  </a:lnTo>
                  <a:lnTo>
                    <a:pt x="24318" y="43032"/>
                  </a:lnTo>
                  <a:cubicBezTo>
                    <a:pt x="24318" y="42999"/>
                    <a:pt x="24351" y="42966"/>
                    <a:pt x="24351" y="42966"/>
                  </a:cubicBezTo>
                  <a:cubicBezTo>
                    <a:pt x="24351" y="42832"/>
                    <a:pt x="24285" y="42732"/>
                    <a:pt x="24151" y="42699"/>
                  </a:cubicBezTo>
                  <a:cubicBezTo>
                    <a:pt x="22116" y="38462"/>
                    <a:pt x="19281" y="33125"/>
                    <a:pt x="16279" y="27655"/>
                  </a:cubicBezTo>
                  <a:lnTo>
                    <a:pt x="19581" y="16146"/>
                  </a:lnTo>
                  <a:cubicBezTo>
                    <a:pt x="19615" y="16046"/>
                    <a:pt x="19548" y="15913"/>
                    <a:pt x="19414" y="15879"/>
                  </a:cubicBezTo>
                  <a:cubicBezTo>
                    <a:pt x="19391" y="15874"/>
                    <a:pt x="19368" y="15871"/>
                    <a:pt x="19347" y="15871"/>
                  </a:cubicBezTo>
                  <a:cubicBezTo>
                    <a:pt x="19248" y="15871"/>
                    <a:pt x="19175" y="15931"/>
                    <a:pt x="19148" y="16013"/>
                  </a:cubicBezTo>
                  <a:lnTo>
                    <a:pt x="15979" y="27087"/>
                  </a:lnTo>
                  <a:cubicBezTo>
                    <a:pt x="15645" y="26487"/>
                    <a:pt x="15311" y="25887"/>
                    <a:pt x="14978" y="25286"/>
                  </a:cubicBezTo>
                  <a:lnTo>
                    <a:pt x="17546" y="14812"/>
                  </a:lnTo>
                  <a:cubicBezTo>
                    <a:pt x="17580" y="14712"/>
                    <a:pt x="17513" y="14579"/>
                    <a:pt x="17380" y="14545"/>
                  </a:cubicBezTo>
                  <a:cubicBezTo>
                    <a:pt x="17362" y="14541"/>
                    <a:pt x="17344" y="14539"/>
                    <a:pt x="17328" y="14539"/>
                  </a:cubicBezTo>
                  <a:cubicBezTo>
                    <a:pt x="17221" y="14539"/>
                    <a:pt x="17142" y="14625"/>
                    <a:pt x="17113" y="14712"/>
                  </a:cubicBezTo>
                  <a:lnTo>
                    <a:pt x="14644" y="24719"/>
                  </a:lnTo>
                  <a:cubicBezTo>
                    <a:pt x="7940" y="12711"/>
                    <a:pt x="968" y="1036"/>
                    <a:pt x="434" y="102"/>
                  </a:cubicBezTo>
                  <a:cubicBezTo>
                    <a:pt x="391" y="37"/>
                    <a:pt x="320" y="0"/>
                    <a:pt x="248" y="0"/>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6014137" y="1449841"/>
              <a:ext cx="322653" cy="764209"/>
            </a:xfrm>
            <a:custGeom>
              <a:avLst/>
              <a:gdLst/>
              <a:ahLst/>
              <a:cxnLst/>
              <a:rect l="l" t="t" r="r" b="b"/>
              <a:pathLst>
                <a:path w="18048" h="42747" extrusionOk="0">
                  <a:moveTo>
                    <a:pt x="4876" y="0"/>
                  </a:moveTo>
                  <a:cubicBezTo>
                    <a:pt x="2488" y="0"/>
                    <a:pt x="1112" y="3085"/>
                    <a:pt x="1369" y="5553"/>
                  </a:cubicBezTo>
                  <a:cubicBezTo>
                    <a:pt x="1635" y="8121"/>
                    <a:pt x="2803" y="10690"/>
                    <a:pt x="2269" y="13192"/>
                  </a:cubicBezTo>
                  <a:cubicBezTo>
                    <a:pt x="1802" y="15327"/>
                    <a:pt x="134" y="17128"/>
                    <a:pt x="234" y="19296"/>
                  </a:cubicBezTo>
                  <a:cubicBezTo>
                    <a:pt x="368" y="22265"/>
                    <a:pt x="3770" y="24366"/>
                    <a:pt x="3670" y="27335"/>
                  </a:cubicBezTo>
                  <a:cubicBezTo>
                    <a:pt x="3603" y="29170"/>
                    <a:pt x="2202" y="30604"/>
                    <a:pt x="1435" y="32272"/>
                  </a:cubicBezTo>
                  <a:cubicBezTo>
                    <a:pt x="1" y="35541"/>
                    <a:pt x="1335" y="39777"/>
                    <a:pt x="4437" y="41545"/>
                  </a:cubicBezTo>
                  <a:lnTo>
                    <a:pt x="9975" y="42746"/>
                  </a:lnTo>
                  <a:cubicBezTo>
                    <a:pt x="13010" y="42012"/>
                    <a:pt x="15679" y="39777"/>
                    <a:pt x="16846" y="36842"/>
                  </a:cubicBezTo>
                  <a:cubicBezTo>
                    <a:pt x="18047" y="33940"/>
                    <a:pt x="17747" y="30471"/>
                    <a:pt x="16046" y="27835"/>
                  </a:cubicBezTo>
                  <a:cubicBezTo>
                    <a:pt x="14845" y="25901"/>
                    <a:pt x="12843" y="23999"/>
                    <a:pt x="13344" y="21764"/>
                  </a:cubicBezTo>
                  <a:cubicBezTo>
                    <a:pt x="13544" y="20864"/>
                    <a:pt x="14178" y="20063"/>
                    <a:pt x="14411" y="19163"/>
                  </a:cubicBezTo>
                  <a:cubicBezTo>
                    <a:pt x="14878" y="17428"/>
                    <a:pt x="13844" y="15660"/>
                    <a:pt x="12643" y="14359"/>
                  </a:cubicBezTo>
                  <a:cubicBezTo>
                    <a:pt x="11442" y="13025"/>
                    <a:pt x="9975" y="11857"/>
                    <a:pt x="9274" y="10223"/>
                  </a:cubicBezTo>
                  <a:cubicBezTo>
                    <a:pt x="8474" y="8422"/>
                    <a:pt x="8740" y="6320"/>
                    <a:pt x="8507" y="4352"/>
                  </a:cubicBezTo>
                  <a:cubicBezTo>
                    <a:pt x="8273" y="2384"/>
                    <a:pt x="7139" y="216"/>
                    <a:pt x="5171" y="16"/>
                  </a:cubicBezTo>
                  <a:cubicBezTo>
                    <a:pt x="5071" y="5"/>
                    <a:pt x="4973" y="0"/>
                    <a:pt x="4876" y="0"/>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014137" y="1450038"/>
              <a:ext cx="190860" cy="764013"/>
            </a:xfrm>
            <a:custGeom>
              <a:avLst/>
              <a:gdLst/>
              <a:ahLst/>
              <a:cxnLst/>
              <a:rect l="l" t="t" r="r" b="b"/>
              <a:pathLst>
                <a:path w="10676" h="42736" extrusionOk="0">
                  <a:moveTo>
                    <a:pt x="4886" y="0"/>
                  </a:moveTo>
                  <a:cubicBezTo>
                    <a:pt x="2478" y="0"/>
                    <a:pt x="1107" y="3092"/>
                    <a:pt x="1369" y="5575"/>
                  </a:cubicBezTo>
                  <a:cubicBezTo>
                    <a:pt x="1602" y="8144"/>
                    <a:pt x="2803" y="10679"/>
                    <a:pt x="2236" y="13214"/>
                  </a:cubicBezTo>
                  <a:cubicBezTo>
                    <a:pt x="1769" y="15316"/>
                    <a:pt x="134" y="17150"/>
                    <a:pt x="234" y="19285"/>
                  </a:cubicBezTo>
                  <a:cubicBezTo>
                    <a:pt x="368" y="22254"/>
                    <a:pt x="3770" y="24355"/>
                    <a:pt x="3670" y="27324"/>
                  </a:cubicBezTo>
                  <a:cubicBezTo>
                    <a:pt x="3603" y="29159"/>
                    <a:pt x="2202" y="30626"/>
                    <a:pt x="1435" y="32294"/>
                  </a:cubicBezTo>
                  <a:cubicBezTo>
                    <a:pt x="1" y="35530"/>
                    <a:pt x="1335" y="39766"/>
                    <a:pt x="4437" y="41534"/>
                  </a:cubicBezTo>
                  <a:lnTo>
                    <a:pt x="9975" y="42735"/>
                  </a:lnTo>
                  <a:cubicBezTo>
                    <a:pt x="10075" y="42702"/>
                    <a:pt x="10175" y="42668"/>
                    <a:pt x="10275" y="42635"/>
                  </a:cubicBezTo>
                  <a:cubicBezTo>
                    <a:pt x="10675" y="38232"/>
                    <a:pt x="10108" y="33729"/>
                    <a:pt x="9207" y="29359"/>
                  </a:cubicBezTo>
                  <a:cubicBezTo>
                    <a:pt x="9107" y="28825"/>
                    <a:pt x="9141" y="28358"/>
                    <a:pt x="9274" y="27958"/>
                  </a:cubicBezTo>
                  <a:cubicBezTo>
                    <a:pt x="9007" y="26457"/>
                    <a:pt x="8807" y="24922"/>
                    <a:pt x="8707" y="23388"/>
                  </a:cubicBezTo>
                  <a:cubicBezTo>
                    <a:pt x="8340" y="18985"/>
                    <a:pt x="7773" y="14815"/>
                    <a:pt x="6906" y="10512"/>
                  </a:cubicBezTo>
                  <a:cubicBezTo>
                    <a:pt x="6172" y="7010"/>
                    <a:pt x="6072" y="3407"/>
                    <a:pt x="5038" y="5"/>
                  </a:cubicBezTo>
                  <a:cubicBezTo>
                    <a:pt x="4987" y="2"/>
                    <a:pt x="4936" y="0"/>
                    <a:pt x="4886" y="0"/>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045745" y="1453542"/>
              <a:ext cx="221270" cy="753501"/>
            </a:xfrm>
            <a:custGeom>
              <a:avLst/>
              <a:gdLst/>
              <a:ahLst/>
              <a:cxnLst/>
              <a:rect l="l" t="t" r="r" b="b"/>
              <a:pathLst>
                <a:path w="12377" h="42148" extrusionOk="0">
                  <a:moveTo>
                    <a:pt x="3274" y="0"/>
                  </a:moveTo>
                  <a:cubicBezTo>
                    <a:pt x="3261" y="0"/>
                    <a:pt x="3248" y="3"/>
                    <a:pt x="3236" y="9"/>
                  </a:cubicBezTo>
                  <a:cubicBezTo>
                    <a:pt x="3136" y="9"/>
                    <a:pt x="3070" y="109"/>
                    <a:pt x="3103" y="175"/>
                  </a:cubicBezTo>
                  <a:cubicBezTo>
                    <a:pt x="3103" y="342"/>
                    <a:pt x="4304" y="7347"/>
                    <a:pt x="5538" y="15620"/>
                  </a:cubicBezTo>
                  <a:lnTo>
                    <a:pt x="868" y="12418"/>
                  </a:lnTo>
                  <a:cubicBezTo>
                    <a:pt x="830" y="12392"/>
                    <a:pt x="792" y="12381"/>
                    <a:pt x="757" y="12381"/>
                  </a:cubicBezTo>
                  <a:cubicBezTo>
                    <a:pt x="701" y="12381"/>
                    <a:pt x="655" y="12410"/>
                    <a:pt x="635" y="12451"/>
                  </a:cubicBezTo>
                  <a:cubicBezTo>
                    <a:pt x="568" y="12518"/>
                    <a:pt x="601" y="12618"/>
                    <a:pt x="668" y="12684"/>
                  </a:cubicBezTo>
                  <a:lnTo>
                    <a:pt x="5605" y="16087"/>
                  </a:lnTo>
                  <a:cubicBezTo>
                    <a:pt x="5838" y="17788"/>
                    <a:pt x="6105" y="19556"/>
                    <a:pt x="6339" y="21324"/>
                  </a:cubicBezTo>
                  <a:lnTo>
                    <a:pt x="6305" y="21391"/>
                  </a:lnTo>
                  <a:cubicBezTo>
                    <a:pt x="6239" y="21457"/>
                    <a:pt x="6272" y="21557"/>
                    <a:pt x="6339" y="21624"/>
                  </a:cubicBezTo>
                  <a:cubicBezTo>
                    <a:pt x="6372" y="21624"/>
                    <a:pt x="6372" y="21624"/>
                    <a:pt x="6372" y="21658"/>
                  </a:cubicBezTo>
                  <a:lnTo>
                    <a:pt x="6405" y="21658"/>
                  </a:lnTo>
                  <a:cubicBezTo>
                    <a:pt x="7106" y="26728"/>
                    <a:pt x="7740" y="31798"/>
                    <a:pt x="8040" y="35668"/>
                  </a:cubicBezTo>
                  <a:lnTo>
                    <a:pt x="301" y="31231"/>
                  </a:lnTo>
                  <a:cubicBezTo>
                    <a:pt x="264" y="31219"/>
                    <a:pt x="228" y="31211"/>
                    <a:pt x="194" y="31211"/>
                  </a:cubicBezTo>
                  <a:cubicBezTo>
                    <a:pt x="137" y="31211"/>
                    <a:pt x="89" y="31234"/>
                    <a:pt x="68" y="31298"/>
                  </a:cubicBezTo>
                  <a:cubicBezTo>
                    <a:pt x="1" y="31364"/>
                    <a:pt x="34" y="31465"/>
                    <a:pt x="134" y="31498"/>
                  </a:cubicBezTo>
                  <a:lnTo>
                    <a:pt x="8073" y="36068"/>
                  </a:lnTo>
                  <a:cubicBezTo>
                    <a:pt x="8273" y="38870"/>
                    <a:pt x="8307" y="40971"/>
                    <a:pt x="8073" y="41939"/>
                  </a:cubicBezTo>
                  <a:cubicBezTo>
                    <a:pt x="8040" y="42039"/>
                    <a:pt x="8107" y="42106"/>
                    <a:pt x="8173" y="42139"/>
                  </a:cubicBezTo>
                  <a:lnTo>
                    <a:pt x="8207" y="42139"/>
                  </a:lnTo>
                  <a:cubicBezTo>
                    <a:pt x="8219" y="42145"/>
                    <a:pt x="8232" y="42148"/>
                    <a:pt x="8246" y="42148"/>
                  </a:cubicBezTo>
                  <a:cubicBezTo>
                    <a:pt x="8307" y="42148"/>
                    <a:pt x="8373" y="42093"/>
                    <a:pt x="8373" y="42039"/>
                  </a:cubicBezTo>
                  <a:cubicBezTo>
                    <a:pt x="8640" y="41038"/>
                    <a:pt x="8607" y="38903"/>
                    <a:pt x="8407" y="36135"/>
                  </a:cubicBezTo>
                  <a:cubicBezTo>
                    <a:pt x="8407" y="36135"/>
                    <a:pt x="8440" y="36135"/>
                    <a:pt x="8440" y="36101"/>
                  </a:cubicBezTo>
                  <a:cubicBezTo>
                    <a:pt x="8507" y="36034"/>
                    <a:pt x="8474" y="35934"/>
                    <a:pt x="8407" y="35868"/>
                  </a:cubicBezTo>
                  <a:lnTo>
                    <a:pt x="8373" y="35868"/>
                  </a:lnTo>
                  <a:cubicBezTo>
                    <a:pt x="8107" y="32399"/>
                    <a:pt x="7606" y="27962"/>
                    <a:pt x="6972" y="23392"/>
                  </a:cubicBezTo>
                  <a:lnTo>
                    <a:pt x="12343" y="16320"/>
                  </a:lnTo>
                  <a:cubicBezTo>
                    <a:pt x="12376" y="16254"/>
                    <a:pt x="12376" y="16154"/>
                    <a:pt x="12310" y="16087"/>
                  </a:cubicBezTo>
                  <a:cubicBezTo>
                    <a:pt x="12282" y="16073"/>
                    <a:pt x="12249" y="16065"/>
                    <a:pt x="12214" y="16065"/>
                  </a:cubicBezTo>
                  <a:cubicBezTo>
                    <a:pt x="12166" y="16065"/>
                    <a:pt x="12115" y="16081"/>
                    <a:pt x="12076" y="16120"/>
                  </a:cubicBezTo>
                  <a:lnTo>
                    <a:pt x="6906" y="22925"/>
                  </a:lnTo>
                  <a:cubicBezTo>
                    <a:pt x="6839" y="22425"/>
                    <a:pt x="6772" y="21924"/>
                    <a:pt x="6706" y="21391"/>
                  </a:cubicBezTo>
                  <a:lnTo>
                    <a:pt x="11276" y="14853"/>
                  </a:lnTo>
                  <a:cubicBezTo>
                    <a:pt x="11342" y="14786"/>
                    <a:pt x="11309" y="14686"/>
                    <a:pt x="11242" y="14653"/>
                  </a:cubicBezTo>
                  <a:cubicBezTo>
                    <a:pt x="11217" y="14627"/>
                    <a:pt x="11186" y="14616"/>
                    <a:pt x="11155" y="14616"/>
                  </a:cubicBezTo>
                  <a:cubicBezTo>
                    <a:pt x="11104" y="14616"/>
                    <a:pt x="11050" y="14645"/>
                    <a:pt x="11009" y="14686"/>
                  </a:cubicBezTo>
                  <a:lnTo>
                    <a:pt x="6639" y="20924"/>
                  </a:lnTo>
                  <a:cubicBezTo>
                    <a:pt x="5238" y="10850"/>
                    <a:pt x="3537" y="909"/>
                    <a:pt x="3403" y="142"/>
                  </a:cubicBezTo>
                  <a:cubicBezTo>
                    <a:pt x="3403" y="60"/>
                    <a:pt x="3335" y="0"/>
                    <a:pt x="3274" y="0"/>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5280051" y="1911957"/>
              <a:ext cx="2174279" cy="2078081"/>
            </a:xfrm>
            <a:custGeom>
              <a:avLst/>
              <a:gdLst/>
              <a:ahLst/>
              <a:cxnLst/>
              <a:rect l="l" t="t" r="r" b="b"/>
              <a:pathLst>
                <a:path w="121621" h="116240" extrusionOk="0">
                  <a:moveTo>
                    <a:pt x="78312" y="0"/>
                  </a:moveTo>
                  <a:cubicBezTo>
                    <a:pt x="66235" y="0"/>
                    <a:pt x="53999" y="6928"/>
                    <a:pt x="49469" y="18098"/>
                  </a:cubicBezTo>
                  <a:cubicBezTo>
                    <a:pt x="45299" y="28339"/>
                    <a:pt x="47000" y="41648"/>
                    <a:pt x="38594" y="48753"/>
                  </a:cubicBezTo>
                  <a:cubicBezTo>
                    <a:pt x="31256" y="54924"/>
                    <a:pt x="19881" y="53023"/>
                    <a:pt x="11609" y="57860"/>
                  </a:cubicBezTo>
                  <a:cubicBezTo>
                    <a:pt x="3203" y="62797"/>
                    <a:pt x="0" y="73838"/>
                    <a:pt x="1501" y="83478"/>
                  </a:cubicBezTo>
                  <a:cubicBezTo>
                    <a:pt x="3002" y="93118"/>
                    <a:pt x="4003" y="107262"/>
                    <a:pt x="13376" y="109997"/>
                  </a:cubicBezTo>
                  <a:lnTo>
                    <a:pt x="13343" y="109997"/>
                  </a:lnTo>
                  <a:cubicBezTo>
                    <a:pt x="29866" y="114860"/>
                    <a:pt x="44622" y="116240"/>
                    <a:pt x="56048" y="116240"/>
                  </a:cubicBezTo>
                  <a:cubicBezTo>
                    <a:pt x="71034" y="116240"/>
                    <a:pt x="80291" y="113867"/>
                    <a:pt x="80291" y="113867"/>
                  </a:cubicBezTo>
                  <a:cubicBezTo>
                    <a:pt x="92800" y="112466"/>
                    <a:pt x="104041" y="104460"/>
                    <a:pt x="110979" y="93952"/>
                  </a:cubicBezTo>
                  <a:cubicBezTo>
                    <a:pt x="117918" y="83411"/>
                    <a:pt x="120920" y="70669"/>
                    <a:pt x="121253" y="58060"/>
                  </a:cubicBezTo>
                  <a:cubicBezTo>
                    <a:pt x="121620" y="45117"/>
                    <a:pt x="119185" y="31808"/>
                    <a:pt x="112347" y="20767"/>
                  </a:cubicBezTo>
                  <a:cubicBezTo>
                    <a:pt x="105542" y="9725"/>
                    <a:pt x="93934" y="1286"/>
                    <a:pt x="81025" y="118"/>
                  </a:cubicBezTo>
                  <a:cubicBezTo>
                    <a:pt x="80124" y="39"/>
                    <a:pt x="79218" y="0"/>
                    <a:pt x="78312" y="0"/>
                  </a:cubicBezTo>
                  <a:close/>
                </a:path>
              </a:pathLst>
            </a:custGeom>
            <a:solidFill>
              <a:srgbClr val="F5C2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6293831" y="2955896"/>
              <a:ext cx="656641" cy="323118"/>
            </a:xfrm>
            <a:custGeom>
              <a:avLst/>
              <a:gdLst/>
              <a:ahLst/>
              <a:cxnLst/>
              <a:rect l="l" t="t" r="r" b="b"/>
              <a:pathLst>
                <a:path w="36730" h="18074" extrusionOk="0">
                  <a:moveTo>
                    <a:pt x="6113" y="0"/>
                  </a:moveTo>
                  <a:cubicBezTo>
                    <a:pt x="3574" y="0"/>
                    <a:pt x="1935" y="66"/>
                    <a:pt x="1935" y="66"/>
                  </a:cubicBezTo>
                  <a:cubicBezTo>
                    <a:pt x="0" y="16144"/>
                    <a:pt x="17546" y="18046"/>
                    <a:pt x="17546" y="18046"/>
                  </a:cubicBezTo>
                  <a:cubicBezTo>
                    <a:pt x="18055" y="18064"/>
                    <a:pt x="18548" y="18073"/>
                    <a:pt x="19026" y="18073"/>
                  </a:cubicBezTo>
                  <a:cubicBezTo>
                    <a:pt x="36729" y="18073"/>
                    <a:pt x="33724" y="5770"/>
                    <a:pt x="33724" y="5770"/>
                  </a:cubicBezTo>
                  <a:cubicBezTo>
                    <a:pt x="30423" y="629"/>
                    <a:pt x="13963" y="0"/>
                    <a:pt x="6113"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6769122" y="1972508"/>
              <a:ext cx="124052" cy="155105"/>
            </a:xfrm>
            <a:custGeom>
              <a:avLst/>
              <a:gdLst/>
              <a:ahLst/>
              <a:cxnLst/>
              <a:rect l="l" t="t" r="r" b="b"/>
              <a:pathLst>
                <a:path w="6939" h="8676" extrusionOk="0">
                  <a:moveTo>
                    <a:pt x="6938" y="0"/>
                  </a:moveTo>
                  <a:lnTo>
                    <a:pt x="6938" y="0"/>
                  </a:lnTo>
                  <a:cubicBezTo>
                    <a:pt x="6938" y="1"/>
                    <a:pt x="0" y="6072"/>
                    <a:pt x="2168" y="8673"/>
                  </a:cubicBezTo>
                  <a:cubicBezTo>
                    <a:pt x="2168" y="8673"/>
                    <a:pt x="2201" y="8676"/>
                    <a:pt x="2262" y="8676"/>
                  </a:cubicBezTo>
                  <a:cubicBezTo>
                    <a:pt x="2833" y="8676"/>
                    <a:pt x="5854" y="8458"/>
                    <a:pt x="6638" y="3903"/>
                  </a:cubicBezTo>
                  <a:lnTo>
                    <a:pt x="6938" y="0"/>
                  </a:ln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6386257" y="1760535"/>
              <a:ext cx="162828" cy="224845"/>
            </a:xfrm>
            <a:custGeom>
              <a:avLst/>
              <a:gdLst/>
              <a:ahLst/>
              <a:cxnLst/>
              <a:rect l="l" t="t" r="r" b="b"/>
              <a:pathLst>
                <a:path w="9108" h="12577" extrusionOk="0">
                  <a:moveTo>
                    <a:pt x="4947" y="1"/>
                  </a:moveTo>
                  <a:cubicBezTo>
                    <a:pt x="2756" y="1"/>
                    <a:pt x="751" y="2497"/>
                    <a:pt x="368" y="5820"/>
                  </a:cubicBezTo>
                  <a:cubicBezTo>
                    <a:pt x="1" y="9289"/>
                    <a:pt x="1535" y="12291"/>
                    <a:pt x="3870" y="12558"/>
                  </a:cubicBezTo>
                  <a:cubicBezTo>
                    <a:pt x="3979" y="12571"/>
                    <a:pt x="4088" y="12577"/>
                    <a:pt x="4196" y="12577"/>
                  </a:cubicBezTo>
                  <a:cubicBezTo>
                    <a:pt x="6373" y="12577"/>
                    <a:pt x="8359" y="10059"/>
                    <a:pt x="8740" y="6754"/>
                  </a:cubicBezTo>
                  <a:cubicBezTo>
                    <a:pt x="9107" y="3285"/>
                    <a:pt x="7539" y="283"/>
                    <a:pt x="5238" y="16"/>
                  </a:cubicBezTo>
                  <a:cubicBezTo>
                    <a:pt x="5141" y="6"/>
                    <a:pt x="5043" y="1"/>
                    <a:pt x="49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6586628" y="2098330"/>
              <a:ext cx="219482" cy="202481"/>
            </a:xfrm>
            <a:custGeom>
              <a:avLst/>
              <a:gdLst/>
              <a:ahLst/>
              <a:cxnLst/>
              <a:rect l="l" t="t" r="r" b="b"/>
              <a:pathLst>
                <a:path w="12277" h="11326" extrusionOk="0">
                  <a:moveTo>
                    <a:pt x="1602" y="1"/>
                  </a:moveTo>
                  <a:lnTo>
                    <a:pt x="1" y="8374"/>
                  </a:lnTo>
                  <a:cubicBezTo>
                    <a:pt x="1" y="8374"/>
                    <a:pt x="3050" y="11326"/>
                    <a:pt x="6932" y="11326"/>
                  </a:cubicBezTo>
                  <a:cubicBezTo>
                    <a:pt x="8617" y="11326"/>
                    <a:pt x="10459" y="10769"/>
                    <a:pt x="12276" y="9174"/>
                  </a:cubicBezTo>
                  <a:lnTo>
                    <a:pt x="12176" y="968"/>
                  </a:lnTo>
                  <a:lnTo>
                    <a:pt x="1602" y="1"/>
                  </a:lnTo>
                  <a:close/>
                </a:path>
              </a:pathLst>
            </a:custGeom>
            <a:solidFill>
              <a:srgbClr val="F9B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6448882" y="1578792"/>
              <a:ext cx="450853" cy="605457"/>
            </a:xfrm>
            <a:custGeom>
              <a:avLst/>
              <a:gdLst/>
              <a:ahLst/>
              <a:cxnLst/>
              <a:rect l="l" t="t" r="r" b="b"/>
              <a:pathLst>
                <a:path w="25219" h="33867" extrusionOk="0">
                  <a:moveTo>
                    <a:pt x="12845" y="1"/>
                  </a:moveTo>
                  <a:cubicBezTo>
                    <a:pt x="7360" y="1"/>
                    <a:pt x="2622" y="4169"/>
                    <a:pt x="2002" y="9748"/>
                  </a:cubicBezTo>
                  <a:lnTo>
                    <a:pt x="667" y="21590"/>
                  </a:lnTo>
                  <a:cubicBezTo>
                    <a:pt x="0" y="27594"/>
                    <a:pt x="4337" y="33031"/>
                    <a:pt x="10374" y="33698"/>
                  </a:cubicBezTo>
                  <a:lnTo>
                    <a:pt x="11108" y="33799"/>
                  </a:lnTo>
                  <a:cubicBezTo>
                    <a:pt x="11518" y="33844"/>
                    <a:pt x="11925" y="33866"/>
                    <a:pt x="12327" y="33866"/>
                  </a:cubicBezTo>
                  <a:cubicBezTo>
                    <a:pt x="17832" y="33866"/>
                    <a:pt x="22595" y="29717"/>
                    <a:pt x="23217" y="24092"/>
                  </a:cubicBezTo>
                  <a:lnTo>
                    <a:pt x="24551" y="12250"/>
                  </a:lnTo>
                  <a:cubicBezTo>
                    <a:pt x="25218" y="6246"/>
                    <a:pt x="20882" y="808"/>
                    <a:pt x="14844" y="141"/>
                  </a:cubicBezTo>
                  <a:lnTo>
                    <a:pt x="14110" y="41"/>
                  </a:lnTo>
                  <a:lnTo>
                    <a:pt x="14110" y="74"/>
                  </a:lnTo>
                  <a:cubicBezTo>
                    <a:pt x="13685" y="25"/>
                    <a:pt x="13263" y="1"/>
                    <a:pt x="12845" y="1"/>
                  </a:cubicBezTo>
                  <a:close/>
                </a:path>
              </a:pathLst>
            </a:custGeom>
            <a:solidFill>
              <a:srgbClr val="F9B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6803697" y="1803995"/>
              <a:ext cx="162828" cy="224327"/>
            </a:xfrm>
            <a:custGeom>
              <a:avLst/>
              <a:gdLst/>
              <a:ahLst/>
              <a:cxnLst/>
              <a:rect l="l" t="t" r="r" b="b"/>
              <a:pathLst>
                <a:path w="9108" h="12548" extrusionOk="0">
                  <a:moveTo>
                    <a:pt x="4941" y="1"/>
                  </a:moveTo>
                  <a:cubicBezTo>
                    <a:pt x="2735" y="1"/>
                    <a:pt x="749" y="2519"/>
                    <a:pt x="368" y="5824"/>
                  </a:cubicBezTo>
                  <a:cubicBezTo>
                    <a:pt x="1" y="9260"/>
                    <a:pt x="1569" y="12295"/>
                    <a:pt x="3870" y="12529"/>
                  </a:cubicBezTo>
                  <a:cubicBezTo>
                    <a:pt x="3979" y="12541"/>
                    <a:pt x="4088" y="12548"/>
                    <a:pt x="4196" y="12548"/>
                  </a:cubicBezTo>
                  <a:cubicBezTo>
                    <a:pt x="6373" y="12548"/>
                    <a:pt x="8359" y="10031"/>
                    <a:pt x="8740" y="6758"/>
                  </a:cubicBezTo>
                  <a:cubicBezTo>
                    <a:pt x="9107" y="3289"/>
                    <a:pt x="7573" y="287"/>
                    <a:pt x="5271" y="20"/>
                  </a:cubicBezTo>
                  <a:cubicBezTo>
                    <a:pt x="5161" y="7"/>
                    <a:pt x="5051" y="1"/>
                    <a:pt x="49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5869830" y="2273833"/>
              <a:ext cx="688069" cy="395379"/>
            </a:xfrm>
            <a:custGeom>
              <a:avLst/>
              <a:gdLst/>
              <a:ahLst/>
              <a:cxnLst/>
              <a:rect l="l" t="t" r="r" b="b"/>
              <a:pathLst>
                <a:path w="38488" h="22116" extrusionOk="0">
                  <a:moveTo>
                    <a:pt x="33721" y="1"/>
                  </a:moveTo>
                  <a:cubicBezTo>
                    <a:pt x="33355" y="1"/>
                    <a:pt x="33091" y="58"/>
                    <a:pt x="33091" y="58"/>
                  </a:cubicBezTo>
                  <a:cubicBezTo>
                    <a:pt x="33091" y="58"/>
                    <a:pt x="33075" y="57"/>
                    <a:pt x="33045" y="57"/>
                  </a:cubicBezTo>
                  <a:cubicBezTo>
                    <a:pt x="32480" y="57"/>
                    <a:pt x="26793" y="208"/>
                    <a:pt x="23150" y="6162"/>
                  </a:cubicBezTo>
                  <a:cubicBezTo>
                    <a:pt x="19281" y="12433"/>
                    <a:pt x="934" y="18237"/>
                    <a:pt x="934" y="18237"/>
                  </a:cubicBezTo>
                  <a:cubicBezTo>
                    <a:pt x="934" y="18237"/>
                    <a:pt x="0" y="22073"/>
                    <a:pt x="3837" y="22073"/>
                  </a:cubicBezTo>
                  <a:cubicBezTo>
                    <a:pt x="4521" y="22073"/>
                    <a:pt x="5582" y="22115"/>
                    <a:pt x="6911" y="22115"/>
                  </a:cubicBezTo>
                  <a:cubicBezTo>
                    <a:pt x="13087" y="22115"/>
                    <a:pt x="25042" y="21211"/>
                    <a:pt x="31823" y="10999"/>
                  </a:cubicBezTo>
                  <a:cubicBezTo>
                    <a:pt x="38488" y="975"/>
                    <a:pt x="35237" y="1"/>
                    <a:pt x="33721" y="1"/>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6563370" y="1555962"/>
              <a:ext cx="363199" cy="257937"/>
            </a:xfrm>
            <a:custGeom>
              <a:avLst/>
              <a:gdLst/>
              <a:ahLst/>
              <a:cxnLst/>
              <a:rect l="l" t="t" r="r" b="b"/>
              <a:pathLst>
                <a:path w="20316" h="14428" extrusionOk="0">
                  <a:moveTo>
                    <a:pt x="7169" y="0"/>
                  </a:moveTo>
                  <a:cubicBezTo>
                    <a:pt x="1923" y="0"/>
                    <a:pt x="1" y="3420"/>
                    <a:pt x="1" y="3420"/>
                  </a:cubicBezTo>
                  <a:cubicBezTo>
                    <a:pt x="2088" y="2745"/>
                    <a:pt x="3944" y="2455"/>
                    <a:pt x="5592" y="2455"/>
                  </a:cubicBezTo>
                  <a:cubicBezTo>
                    <a:pt x="15930" y="2455"/>
                    <a:pt x="18114" y="13894"/>
                    <a:pt x="18114" y="13894"/>
                  </a:cubicBezTo>
                  <a:lnTo>
                    <a:pt x="20048" y="14427"/>
                  </a:lnTo>
                  <a:cubicBezTo>
                    <a:pt x="20315" y="3653"/>
                    <a:pt x="12476" y="984"/>
                    <a:pt x="12476" y="984"/>
                  </a:cubicBezTo>
                  <a:cubicBezTo>
                    <a:pt x="10418" y="276"/>
                    <a:pt x="8659" y="0"/>
                    <a:pt x="716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6425624" y="1561451"/>
              <a:ext cx="325621" cy="139355"/>
            </a:xfrm>
            <a:custGeom>
              <a:avLst/>
              <a:gdLst/>
              <a:ahLst/>
              <a:cxnLst/>
              <a:rect l="l" t="t" r="r" b="b"/>
              <a:pathLst>
                <a:path w="18214" h="7795" extrusionOk="0">
                  <a:moveTo>
                    <a:pt x="3065" y="1"/>
                  </a:moveTo>
                  <a:cubicBezTo>
                    <a:pt x="2054" y="1"/>
                    <a:pt x="1435" y="44"/>
                    <a:pt x="1435" y="44"/>
                  </a:cubicBezTo>
                  <a:cubicBezTo>
                    <a:pt x="0" y="3913"/>
                    <a:pt x="3770" y="5514"/>
                    <a:pt x="3770" y="5514"/>
                  </a:cubicBezTo>
                  <a:lnTo>
                    <a:pt x="2335" y="5648"/>
                  </a:lnTo>
                  <a:cubicBezTo>
                    <a:pt x="3703" y="7247"/>
                    <a:pt x="5787" y="7794"/>
                    <a:pt x="8000" y="7794"/>
                  </a:cubicBezTo>
                  <a:cubicBezTo>
                    <a:pt x="12803" y="7794"/>
                    <a:pt x="18213" y="5214"/>
                    <a:pt x="18213" y="5214"/>
                  </a:cubicBezTo>
                  <a:cubicBezTo>
                    <a:pt x="14845" y="524"/>
                    <a:pt x="6585" y="1"/>
                    <a:pt x="3065"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6686814" y="1592629"/>
              <a:ext cx="221860" cy="331002"/>
            </a:xfrm>
            <a:custGeom>
              <a:avLst/>
              <a:gdLst/>
              <a:ahLst/>
              <a:cxnLst/>
              <a:rect l="l" t="t" r="r" b="b"/>
              <a:pathLst>
                <a:path w="12410" h="18515" extrusionOk="0">
                  <a:moveTo>
                    <a:pt x="1" y="1"/>
                  </a:moveTo>
                  <a:cubicBezTo>
                    <a:pt x="1" y="1"/>
                    <a:pt x="2302" y="3470"/>
                    <a:pt x="2736" y="3770"/>
                  </a:cubicBezTo>
                  <a:cubicBezTo>
                    <a:pt x="2736" y="3770"/>
                    <a:pt x="4904" y="8107"/>
                    <a:pt x="6939" y="8841"/>
                  </a:cubicBezTo>
                  <a:cubicBezTo>
                    <a:pt x="6939" y="8841"/>
                    <a:pt x="4771" y="16613"/>
                    <a:pt x="6072" y="18514"/>
                  </a:cubicBezTo>
                  <a:cubicBezTo>
                    <a:pt x="6072" y="18514"/>
                    <a:pt x="7782" y="12069"/>
                    <a:pt x="11291" y="12069"/>
                  </a:cubicBezTo>
                  <a:cubicBezTo>
                    <a:pt x="11449" y="12069"/>
                    <a:pt x="11611" y="12082"/>
                    <a:pt x="11776" y="12110"/>
                  </a:cubicBezTo>
                  <a:cubicBezTo>
                    <a:pt x="11776" y="12110"/>
                    <a:pt x="12410" y="1"/>
                    <a:pt x="1"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6456623" y="1673739"/>
              <a:ext cx="59657" cy="101401"/>
            </a:xfrm>
            <a:custGeom>
              <a:avLst/>
              <a:gdLst/>
              <a:ahLst/>
              <a:cxnLst/>
              <a:rect l="l" t="t" r="r" b="b"/>
              <a:pathLst>
                <a:path w="3337" h="5672" extrusionOk="0">
                  <a:moveTo>
                    <a:pt x="1902" y="1"/>
                  </a:moveTo>
                  <a:cubicBezTo>
                    <a:pt x="1" y="2069"/>
                    <a:pt x="435" y="5471"/>
                    <a:pt x="435" y="5471"/>
                  </a:cubicBezTo>
                  <a:lnTo>
                    <a:pt x="2469" y="5671"/>
                  </a:lnTo>
                  <a:cubicBezTo>
                    <a:pt x="2336" y="4537"/>
                    <a:pt x="3337" y="734"/>
                    <a:pt x="3337" y="734"/>
                  </a:cubicBezTo>
                  <a:lnTo>
                    <a:pt x="1902" y="1"/>
                  </a:ln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6507324" y="1856215"/>
              <a:ext cx="32805" cy="49521"/>
            </a:xfrm>
            <a:custGeom>
              <a:avLst/>
              <a:gdLst/>
              <a:ahLst/>
              <a:cxnLst/>
              <a:rect l="l" t="t" r="r" b="b"/>
              <a:pathLst>
                <a:path w="1835" h="2770" extrusionOk="0">
                  <a:moveTo>
                    <a:pt x="934" y="1"/>
                  </a:moveTo>
                  <a:cubicBezTo>
                    <a:pt x="401" y="1"/>
                    <a:pt x="0" y="635"/>
                    <a:pt x="0" y="1368"/>
                  </a:cubicBezTo>
                  <a:cubicBezTo>
                    <a:pt x="0" y="2136"/>
                    <a:pt x="401" y="2769"/>
                    <a:pt x="934" y="2769"/>
                  </a:cubicBezTo>
                  <a:cubicBezTo>
                    <a:pt x="1435" y="2769"/>
                    <a:pt x="1835" y="2136"/>
                    <a:pt x="1835" y="1368"/>
                  </a:cubicBezTo>
                  <a:cubicBezTo>
                    <a:pt x="1835" y="635"/>
                    <a:pt x="1435" y="1"/>
                    <a:pt x="9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6675480" y="1856215"/>
              <a:ext cx="32823" cy="49521"/>
            </a:xfrm>
            <a:custGeom>
              <a:avLst/>
              <a:gdLst/>
              <a:ahLst/>
              <a:cxnLst/>
              <a:rect l="l" t="t" r="r" b="b"/>
              <a:pathLst>
                <a:path w="1836" h="2770" extrusionOk="0">
                  <a:moveTo>
                    <a:pt x="935" y="1"/>
                  </a:moveTo>
                  <a:cubicBezTo>
                    <a:pt x="401" y="1"/>
                    <a:pt x="1" y="601"/>
                    <a:pt x="1" y="1368"/>
                  </a:cubicBezTo>
                  <a:cubicBezTo>
                    <a:pt x="1" y="2136"/>
                    <a:pt x="401" y="2769"/>
                    <a:pt x="935" y="2769"/>
                  </a:cubicBezTo>
                  <a:cubicBezTo>
                    <a:pt x="1435" y="2769"/>
                    <a:pt x="1836" y="2136"/>
                    <a:pt x="1836" y="1368"/>
                  </a:cubicBezTo>
                  <a:cubicBezTo>
                    <a:pt x="1836" y="601"/>
                    <a:pt x="1435" y="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6509702" y="1862776"/>
              <a:ext cx="63233" cy="129701"/>
            </a:xfrm>
            <a:custGeom>
              <a:avLst/>
              <a:gdLst/>
              <a:ahLst/>
              <a:cxnLst/>
              <a:rect l="l" t="t" r="r" b="b"/>
              <a:pathLst>
                <a:path w="3537" h="7255" extrusionOk="0">
                  <a:moveTo>
                    <a:pt x="2803" y="1"/>
                  </a:moveTo>
                  <a:lnTo>
                    <a:pt x="2803" y="1"/>
                  </a:lnTo>
                  <a:cubicBezTo>
                    <a:pt x="2703" y="468"/>
                    <a:pt x="2569" y="935"/>
                    <a:pt x="2402" y="1402"/>
                  </a:cubicBezTo>
                  <a:cubicBezTo>
                    <a:pt x="2269" y="1869"/>
                    <a:pt x="2102" y="2336"/>
                    <a:pt x="1902" y="2769"/>
                  </a:cubicBezTo>
                  <a:cubicBezTo>
                    <a:pt x="1702" y="3203"/>
                    <a:pt x="1502" y="3637"/>
                    <a:pt x="1235" y="4004"/>
                  </a:cubicBezTo>
                  <a:cubicBezTo>
                    <a:pt x="935" y="4371"/>
                    <a:pt x="601" y="4704"/>
                    <a:pt x="201" y="4804"/>
                  </a:cubicBezTo>
                  <a:lnTo>
                    <a:pt x="67" y="4838"/>
                  </a:lnTo>
                  <a:lnTo>
                    <a:pt x="34" y="4938"/>
                  </a:lnTo>
                  <a:cubicBezTo>
                    <a:pt x="1" y="5405"/>
                    <a:pt x="101" y="5805"/>
                    <a:pt x="334" y="6172"/>
                  </a:cubicBezTo>
                  <a:cubicBezTo>
                    <a:pt x="534" y="6539"/>
                    <a:pt x="868" y="6806"/>
                    <a:pt x="1235" y="6972"/>
                  </a:cubicBezTo>
                  <a:cubicBezTo>
                    <a:pt x="1602" y="7139"/>
                    <a:pt x="2002" y="7206"/>
                    <a:pt x="2402" y="7239"/>
                  </a:cubicBezTo>
                  <a:cubicBezTo>
                    <a:pt x="2536" y="7239"/>
                    <a:pt x="2654" y="7254"/>
                    <a:pt x="2778" y="7254"/>
                  </a:cubicBezTo>
                  <a:cubicBezTo>
                    <a:pt x="2840" y="7254"/>
                    <a:pt x="2903" y="7250"/>
                    <a:pt x="2969" y="7239"/>
                  </a:cubicBezTo>
                  <a:cubicBezTo>
                    <a:pt x="3170" y="7239"/>
                    <a:pt x="3370" y="7206"/>
                    <a:pt x="3537" y="7206"/>
                  </a:cubicBezTo>
                  <a:cubicBezTo>
                    <a:pt x="3370" y="7173"/>
                    <a:pt x="3170" y="7173"/>
                    <a:pt x="2969" y="7173"/>
                  </a:cubicBezTo>
                  <a:cubicBezTo>
                    <a:pt x="2803" y="7139"/>
                    <a:pt x="2603" y="7106"/>
                    <a:pt x="2402" y="7072"/>
                  </a:cubicBezTo>
                  <a:cubicBezTo>
                    <a:pt x="2236" y="7039"/>
                    <a:pt x="2035" y="7006"/>
                    <a:pt x="1869" y="6939"/>
                  </a:cubicBezTo>
                  <a:cubicBezTo>
                    <a:pt x="1702" y="6872"/>
                    <a:pt x="1535" y="6839"/>
                    <a:pt x="1368" y="6739"/>
                  </a:cubicBezTo>
                  <a:cubicBezTo>
                    <a:pt x="1035" y="6539"/>
                    <a:pt x="768" y="6305"/>
                    <a:pt x="601" y="6005"/>
                  </a:cubicBezTo>
                  <a:cubicBezTo>
                    <a:pt x="456" y="5744"/>
                    <a:pt x="387" y="5433"/>
                    <a:pt x="393" y="5136"/>
                  </a:cubicBezTo>
                  <a:lnTo>
                    <a:pt x="393" y="5136"/>
                  </a:lnTo>
                  <a:cubicBezTo>
                    <a:pt x="894" y="4977"/>
                    <a:pt x="1255" y="4607"/>
                    <a:pt x="1502" y="4237"/>
                  </a:cubicBezTo>
                  <a:cubicBezTo>
                    <a:pt x="1802" y="3803"/>
                    <a:pt x="2002" y="3336"/>
                    <a:pt x="2169" y="2869"/>
                  </a:cubicBezTo>
                  <a:cubicBezTo>
                    <a:pt x="2336" y="2402"/>
                    <a:pt x="2469" y="1935"/>
                    <a:pt x="2603" y="1468"/>
                  </a:cubicBezTo>
                  <a:cubicBezTo>
                    <a:pt x="2703" y="968"/>
                    <a:pt x="2769" y="501"/>
                    <a:pt x="28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6639117" y="1776803"/>
              <a:ext cx="129415" cy="41869"/>
            </a:xfrm>
            <a:custGeom>
              <a:avLst/>
              <a:gdLst/>
              <a:ahLst/>
              <a:cxnLst/>
              <a:rect l="l" t="t" r="r" b="b"/>
              <a:pathLst>
                <a:path w="7239" h="2342" extrusionOk="0">
                  <a:moveTo>
                    <a:pt x="1276" y="1"/>
                  </a:moveTo>
                  <a:cubicBezTo>
                    <a:pt x="946" y="1"/>
                    <a:pt x="619" y="23"/>
                    <a:pt x="300" y="73"/>
                  </a:cubicBezTo>
                  <a:cubicBezTo>
                    <a:pt x="300" y="73"/>
                    <a:pt x="0" y="1140"/>
                    <a:pt x="767" y="1274"/>
                  </a:cubicBezTo>
                  <a:cubicBezTo>
                    <a:pt x="1535" y="1374"/>
                    <a:pt x="5137" y="1507"/>
                    <a:pt x="6105" y="2341"/>
                  </a:cubicBezTo>
                  <a:cubicBezTo>
                    <a:pt x="6105" y="2341"/>
                    <a:pt x="7239" y="2241"/>
                    <a:pt x="6838" y="1741"/>
                  </a:cubicBezTo>
                  <a:cubicBezTo>
                    <a:pt x="6484" y="1328"/>
                    <a:pt x="3806" y="1"/>
                    <a:pt x="12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6479292" y="1768365"/>
              <a:ext cx="81718" cy="31214"/>
            </a:xfrm>
            <a:custGeom>
              <a:avLst/>
              <a:gdLst/>
              <a:ahLst/>
              <a:cxnLst/>
              <a:rect l="l" t="t" r="r" b="b"/>
              <a:pathLst>
                <a:path w="4571" h="1746" extrusionOk="0">
                  <a:moveTo>
                    <a:pt x="3291" y="1"/>
                  </a:moveTo>
                  <a:cubicBezTo>
                    <a:pt x="2180" y="1"/>
                    <a:pt x="1044" y="270"/>
                    <a:pt x="67" y="578"/>
                  </a:cubicBezTo>
                  <a:cubicBezTo>
                    <a:pt x="67" y="979"/>
                    <a:pt x="34" y="1379"/>
                    <a:pt x="0" y="1746"/>
                  </a:cubicBezTo>
                  <a:cubicBezTo>
                    <a:pt x="1435" y="1446"/>
                    <a:pt x="3269" y="1346"/>
                    <a:pt x="3803" y="1279"/>
                  </a:cubicBezTo>
                  <a:cubicBezTo>
                    <a:pt x="4570" y="1145"/>
                    <a:pt x="4237" y="78"/>
                    <a:pt x="4237" y="78"/>
                  </a:cubicBezTo>
                  <a:lnTo>
                    <a:pt x="4270" y="78"/>
                  </a:lnTo>
                  <a:cubicBezTo>
                    <a:pt x="3949" y="25"/>
                    <a:pt x="3621" y="1"/>
                    <a:pt x="32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6534748" y="2033935"/>
              <a:ext cx="84704" cy="53686"/>
            </a:xfrm>
            <a:custGeom>
              <a:avLst/>
              <a:gdLst/>
              <a:ahLst/>
              <a:cxnLst/>
              <a:rect l="l" t="t" r="r" b="b"/>
              <a:pathLst>
                <a:path w="4738" h="3003" extrusionOk="0">
                  <a:moveTo>
                    <a:pt x="1" y="0"/>
                  </a:moveTo>
                  <a:cubicBezTo>
                    <a:pt x="1" y="67"/>
                    <a:pt x="1" y="100"/>
                    <a:pt x="1" y="167"/>
                  </a:cubicBezTo>
                  <a:cubicBezTo>
                    <a:pt x="1" y="1735"/>
                    <a:pt x="1035" y="3002"/>
                    <a:pt x="2369" y="3002"/>
                  </a:cubicBezTo>
                  <a:cubicBezTo>
                    <a:pt x="3670" y="3002"/>
                    <a:pt x="4737" y="1735"/>
                    <a:pt x="4737" y="167"/>
                  </a:cubicBezTo>
                  <a:cubicBezTo>
                    <a:pt x="4737" y="100"/>
                    <a:pt x="4737" y="67"/>
                    <a:pt x="47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6550248" y="2067080"/>
              <a:ext cx="56082" cy="20541"/>
            </a:xfrm>
            <a:custGeom>
              <a:avLst/>
              <a:gdLst/>
              <a:ahLst/>
              <a:cxnLst/>
              <a:rect l="l" t="t" r="r" b="b"/>
              <a:pathLst>
                <a:path w="3137" h="1149" extrusionOk="0">
                  <a:moveTo>
                    <a:pt x="1748" y="0"/>
                  </a:moveTo>
                  <a:cubicBezTo>
                    <a:pt x="1138" y="0"/>
                    <a:pt x="523" y="179"/>
                    <a:pt x="1" y="515"/>
                  </a:cubicBezTo>
                  <a:cubicBezTo>
                    <a:pt x="401" y="915"/>
                    <a:pt x="935" y="1148"/>
                    <a:pt x="1502" y="1148"/>
                  </a:cubicBezTo>
                  <a:cubicBezTo>
                    <a:pt x="2136" y="1148"/>
                    <a:pt x="2703" y="848"/>
                    <a:pt x="3137" y="348"/>
                  </a:cubicBezTo>
                  <a:cubicBezTo>
                    <a:pt x="2709" y="112"/>
                    <a:pt x="2230" y="0"/>
                    <a:pt x="1748" y="0"/>
                  </a:cubicBezTo>
                  <a:close/>
                </a:path>
              </a:pathLst>
            </a:custGeom>
            <a:solidFill>
              <a:srgbClr val="FD6C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6534748" y="2033935"/>
              <a:ext cx="84704" cy="17895"/>
            </a:xfrm>
            <a:custGeom>
              <a:avLst/>
              <a:gdLst/>
              <a:ahLst/>
              <a:cxnLst/>
              <a:rect l="l" t="t" r="r" b="b"/>
              <a:pathLst>
                <a:path w="4738" h="1001" extrusionOk="0">
                  <a:moveTo>
                    <a:pt x="1" y="0"/>
                  </a:moveTo>
                  <a:cubicBezTo>
                    <a:pt x="1" y="67"/>
                    <a:pt x="1" y="100"/>
                    <a:pt x="1" y="167"/>
                  </a:cubicBezTo>
                  <a:cubicBezTo>
                    <a:pt x="1" y="467"/>
                    <a:pt x="34" y="734"/>
                    <a:pt x="101" y="1001"/>
                  </a:cubicBezTo>
                  <a:lnTo>
                    <a:pt x="4604" y="1001"/>
                  </a:lnTo>
                  <a:cubicBezTo>
                    <a:pt x="4704" y="734"/>
                    <a:pt x="4737" y="434"/>
                    <a:pt x="4737" y="167"/>
                  </a:cubicBezTo>
                  <a:cubicBezTo>
                    <a:pt x="4737" y="100"/>
                    <a:pt x="4737" y="67"/>
                    <a:pt x="4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6360621" y="3078643"/>
              <a:ext cx="879948" cy="310657"/>
            </a:xfrm>
            <a:custGeom>
              <a:avLst/>
              <a:gdLst/>
              <a:ahLst/>
              <a:cxnLst/>
              <a:rect l="l" t="t" r="r" b="b"/>
              <a:pathLst>
                <a:path w="49221" h="17377" extrusionOk="0">
                  <a:moveTo>
                    <a:pt x="17170" y="1"/>
                  </a:moveTo>
                  <a:cubicBezTo>
                    <a:pt x="9760" y="1"/>
                    <a:pt x="3870" y="505"/>
                    <a:pt x="3870" y="505"/>
                  </a:cubicBezTo>
                  <a:cubicBezTo>
                    <a:pt x="0" y="1773"/>
                    <a:pt x="1101" y="9745"/>
                    <a:pt x="1101" y="9745"/>
                  </a:cubicBezTo>
                  <a:cubicBezTo>
                    <a:pt x="1781" y="16728"/>
                    <a:pt x="7240" y="16986"/>
                    <a:pt x="8041" y="16986"/>
                  </a:cubicBezTo>
                  <a:cubicBezTo>
                    <a:pt x="8105" y="16986"/>
                    <a:pt x="8140" y="16984"/>
                    <a:pt x="8140" y="16984"/>
                  </a:cubicBezTo>
                  <a:cubicBezTo>
                    <a:pt x="12606" y="17255"/>
                    <a:pt x="16558" y="17376"/>
                    <a:pt x="20055" y="17376"/>
                  </a:cubicBezTo>
                  <a:cubicBezTo>
                    <a:pt x="49220" y="17376"/>
                    <a:pt x="46667" y="8945"/>
                    <a:pt x="46667" y="8945"/>
                  </a:cubicBezTo>
                  <a:cubicBezTo>
                    <a:pt x="46187" y="1411"/>
                    <a:pt x="29555" y="1"/>
                    <a:pt x="17170" y="1"/>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207947" y="3255844"/>
              <a:ext cx="220072" cy="157268"/>
            </a:xfrm>
            <a:custGeom>
              <a:avLst/>
              <a:gdLst/>
              <a:ahLst/>
              <a:cxnLst/>
              <a:rect l="l" t="t" r="r" b="b"/>
              <a:pathLst>
                <a:path w="12310" h="8797" extrusionOk="0">
                  <a:moveTo>
                    <a:pt x="12310" y="0"/>
                  </a:moveTo>
                  <a:cubicBezTo>
                    <a:pt x="12310" y="0"/>
                    <a:pt x="1035" y="867"/>
                    <a:pt x="535" y="3036"/>
                  </a:cubicBezTo>
                  <a:cubicBezTo>
                    <a:pt x="1" y="5204"/>
                    <a:pt x="635" y="8239"/>
                    <a:pt x="1669" y="8740"/>
                  </a:cubicBezTo>
                  <a:cubicBezTo>
                    <a:pt x="1752" y="8779"/>
                    <a:pt x="1885" y="8797"/>
                    <a:pt x="2060" y="8797"/>
                  </a:cubicBezTo>
                  <a:cubicBezTo>
                    <a:pt x="4137" y="8797"/>
                    <a:pt x="12110" y="6271"/>
                    <a:pt x="12110" y="6271"/>
                  </a:cubicBezTo>
                  <a:lnTo>
                    <a:pt x="12310" y="34"/>
                  </a:lnTo>
                  <a:lnTo>
                    <a:pt x="12310" y="0"/>
                  </a:lnTo>
                  <a:close/>
                </a:path>
              </a:pathLst>
            </a:custGeom>
            <a:solidFill>
              <a:srgbClr val="F9B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6436350" y="3216425"/>
              <a:ext cx="517643" cy="52560"/>
            </a:xfrm>
            <a:custGeom>
              <a:avLst/>
              <a:gdLst/>
              <a:ahLst/>
              <a:cxnLst/>
              <a:rect l="l" t="t" r="r" b="b"/>
              <a:pathLst>
                <a:path w="28955" h="2940" extrusionOk="0">
                  <a:moveTo>
                    <a:pt x="28593" y="0"/>
                  </a:moveTo>
                  <a:cubicBezTo>
                    <a:pt x="28580" y="0"/>
                    <a:pt x="28567" y="1"/>
                    <a:pt x="28554" y="4"/>
                  </a:cubicBezTo>
                  <a:cubicBezTo>
                    <a:pt x="27587" y="4"/>
                    <a:pt x="4704" y="471"/>
                    <a:pt x="334" y="2005"/>
                  </a:cubicBezTo>
                  <a:cubicBezTo>
                    <a:pt x="134" y="2072"/>
                    <a:pt x="1" y="2339"/>
                    <a:pt x="67" y="2605"/>
                  </a:cubicBezTo>
                  <a:cubicBezTo>
                    <a:pt x="101" y="2806"/>
                    <a:pt x="234" y="2939"/>
                    <a:pt x="401" y="2939"/>
                  </a:cubicBezTo>
                  <a:lnTo>
                    <a:pt x="534" y="2939"/>
                  </a:lnTo>
                  <a:cubicBezTo>
                    <a:pt x="4804" y="1438"/>
                    <a:pt x="28321" y="971"/>
                    <a:pt x="28554" y="971"/>
                  </a:cubicBezTo>
                  <a:cubicBezTo>
                    <a:pt x="28788" y="971"/>
                    <a:pt x="28955" y="737"/>
                    <a:pt x="28955" y="471"/>
                  </a:cubicBezTo>
                  <a:cubicBezTo>
                    <a:pt x="28955" y="221"/>
                    <a:pt x="28780" y="0"/>
                    <a:pt x="285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5263354" y="2788312"/>
              <a:ext cx="1276775" cy="99006"/>
            </a:xfrm>
            <a:custGeom>
              <a:avLst/>
              <a:gdLst/>
              <a:ahLst/>
              <a:cxnLst/>
              <a:rect l="l" t="t" r="r" b="b"/>
              <a:pathLst>
                <a:path w="71418" h="5538" extrusionOk="0">
                  <a:moveTo>
                    <a:pt x="2669" y="0"/>
                  </a:moveTo>
                  <a:cubicBezTo>
                    <a:pt x="1201" y="0"/>
                    <a:pt x="0" y="1201"/>
                    <a:pt x="0" y="2669"/>
                  </a:cubicBezTo>
                  <a:lnTo>
                    <a:pt x="0" y="2869"/>
                  </a:lnTo>
                  <a:cubicBezTo>
                    <a:pt x="0" y="4337"/>
                    <a:pt x="1201" y="5537"/>
                    <a:pt x="2669" y="5537"/>
                  </a:cubicBezTo>
                  <a:lnTo>
                    <a:pt x="68749" y="5537"/>
                  </a:lnTo>
                  <a:cubicBezTo>
                    <a:pt x="70250" y="5537"/>
                    <a:pt x="71418" y="4337"/>
                    <a:pt x="71418" y="2869"/>
                  </a:cubicBezTo>
                  <a:lnTo>
                    <a:pt x="71418" y="2669"/>
                  </a:lnTo>
                  <a:cubicBezTo>
                    <a:pt x="71418" y="1201"/>
                    <a:pt x="70250" y="0"/>
                    <a:pt x="68749"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5263354" y="4025113"/>
              <a:ext cx="911216" cy="66808"/>
            </a:xfrm>
            <a:custGeom>
              <a:avLst/>
              <a:gdLst/>
              <a:ahLst/>
              <a:cxnLst/>
              <a:rect l="l" t="t" r="r" b="b"/>
              <a:pathLst>
                <a:path w="50970" h="3737" extrusionOk="0">
                  <a:moveTo>
                    <a:pt x="1835" y="1"/>
                  </a:moveTo>
                  <a:cubicBezTo>
                    <a:pt x="801" y="1"/>
                    <a:pt x="0" y="802"/>
                    <a:pt x="0" y="1802"/>
                  </a:cubicBezTo>
                  <a:lnTo>
                    <a:pt x="0" y="1936"/>
                  </a:lnTo>
                  <a:cubicBezTo>
                    <a:pt x="0" y="2936"/>
                    <a:pt x="801" y="3737"/>
                    <a:pt x="1835" y="3737"/>
                  </a:cubicBezTo>
                  <a:lnTo>
                    <a:pt x="49169" y="3737"/>
                  </a:lnTo>
                  <a:cubicBezTo>
                    <a:pt x="50169" y="3737"/>
                    <a:pt x="50970" y="2936"/>
                    <a:pt x="50970" y="1936"/>
                  </a:cubicBezTo>
                  <a:lnTo>
                    <a:pt x="50970" y="1802"/>
                  </a:lnTo>
                  <a:cubicBezTo>
                    <a:pt x="50970" y="802"/>
                    <a:pt x="50169" y="1"/>
                    <a:pt x="49169" y="1"/>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5308673" y="2833024"/>
              <a:ext cx="44747" cy="1223125"/>
            </a:xfrm>
            <a:custGeom>
              <a:avLst/>
              <a:gdLst/>
              <a:ahLst/>
              <a:cxnLst/>
              <a:rect l="l" t="t" r="r" b="b"/>
              <a:pathLst>
                <a:path w="2503" h="68417" extrusionOk="0">
                  <a:moveTo>
                    <a:pt x="1201" y="1"/>
                  </a:moveTo>
                  <a:cubicBezTo>
                    <a:pt x="534" y="1"/>
                    <a:pt x="0" y="568"/>
                    <a:pt x="0" y="1235"/>
                  </a:cubicBezTo>
                  <a:lnTo>
                    <a:pt x="0" y="67216"/>
                  </a:lnTo>
                  <a:cubicBezTo>
                    <a:pt x="0" y="67883"/>
                    <a:pt x="534" y="68417"/>
                    <a:pt x="1201" y="68417"/>
                  </a:cubicBezTo>
                  <a:lnTo>
                    <a:pt x="1268" y="68417"/>
                  </a:lnTo>
                  <a:cubicBezTo>
                    <a:pt x="1968" y="68417"/>
                    <a:pt x="2502" y="67883"/>
                    <a:pt x="2502" y="67216"/>
                  </a:cubicBezTo>
                  <a:lnTo>
                    <a:pt x="2502" y="1235"/>
                  </a:lnTo>
                  <a:cubicBezTo>
                    <a:pt x="2502" y="568"/>
                    <a:pt x="1968" y="1"/>
                    <a:pt x="1268" y="1"/>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5371280" y="2203897"/>
              <a:ext cx="899310" cy="575477"/>
            </a:xfrm>
            <a:custGeom>
              <a:avLst/>
              <a:gdLst/>
              <a:ahLst/>
              <a:cxnLst/>
              <a:rect l="l" t="t" r="r" b="b"/>
              <a:pathLst>
                <a:path w="50304" h="32190" extrusionOk="0">
                  <a:moveTo>
                    <a:pt x="1" y="0"/>
                  </a:moveTo>
                  <a:lnTo>
                    <a:pt x="7540" y="32190"/>
                  </a:lnTo>
                  <a:lnTo>
                    <a:pt x="50303" y="32190"/>
                  </a:lnTo>
                  <a:lnTo>
                    <a:pt x="432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5955696" y="2747748"/>
              <a:ext cx="539722" cy="40582"/>
            </a:xfrm>
            <a:custGeom>
              <a:avLst/>
              <a:gdLst/>
              <a:ahLst/>
              <a:cxnLst/>
              <a:rect l="l" t="t" r="r" b="b"/>
              <a:pathLst>
                <a:path w="30190" h="2270" extrusionOk="0">
                  <a:moveTo>
                    <a:pt x="1" y="1"/>
                  </a:moveTo>
                  <a:lnTo>
                    <a:pt x="1" y="2269"/>
                  </a:lnTo>
                  <a:lnTo>
                    <a:pt x="30189" y="2269"/>
                  </a:lnTo>
                  <a:lnTo>
                    <a:pt x="3018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5233534" y="2500270"/>
              <a:ext cx="211115" cy="282089"/>
            </a:xfrm>
            <a:custGeom>
              <a:avLst/>
              <a:gdLst/>
              <a:ahLst/>
              <a:cxnLst/>
              <a:rect l="l" t="t" r="r" b="b"/>
              <a:pathLst>
                <a:path w="11809" h="15779" extrusionOk="0">
                  <a:moveTo>
                    <a:pt x="0" y="1"/>
                  </a:moveTo>
                  <a:lnTo>
                    <a:pt x="0" y="10375"/>
                  </a:lnTo>
                  <a:cubicBezTo>
                    <a:pt x="0" y="13343"/>
                    <a:pt x="2636" y="15779"/>
                    <a:pt x="5905" y="15779"/>
                  </a:cubicBezTo>
                  <a:cubicBezTo>
                    <a:pt x="9174" y="15779"/>
                    <a:pt x="11809" y="13343"/>
                    <a:pt x="11809" y="10375"/>
                  </a:cubicBezTo>
                  <a:lnTo>
                    <a:pt x="11809" y="1"/>
                  </a:ln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145863" y="2539636"/>
              <a:ext cx="174753" cy="181296"/>
            </a:xfrm>
            <a:custGeom>
              <a:avLst/>
              <a:gdLst/>
              <a:ahLst/>
              <a:cxnLst/>
              <a:rect l="l" t="t" r="r" b="b"/>
              <a:pathLst>
                <a:path w="9775" h="10141" extrusionOk="0">
                  <a:moveTo>
                    <a:pt x="4904" y="901"/>
                  </a:moveTo>
                  <a:cubicBezTo>
                    <a:pt x="7106" y="901"/>
                    <a:pt x="8907" y="2769"/>
                    <a:pt x="8907" y="5070"/>
                  </a:cubicBezTo>
                  <a:cubicBezTo>
                    <a:pt x="8907" y="7372"/>
                    <a:pt x="7106" y="9273"/>
                    <a:pt x="4904" y="9273"/>
                  </a:cubicBezTo>
                  <a:cubicBezTo>
                    <a:pt x="2703" y="9273"/>
                    <a:pt x="902" y="7372"/>
                    <a:pt x="902" y="5070"/>
                  </a:cubicBezTo>
                  <a:cubicBezTo>
                    <a:pt x="902" y="2769"/>
                    <a:pt x="2703" y="901"/>
                    <a:pt x="4904" y="901"/>
                  </a:cubicBezTo>
                  <a:close/>
                  <a:moveTo>
                    <a:pt x="4904" y="0"/>
                  </a:moveTo>
                  <a:cubicBezTo>
                    <a:pt x="2202" y="0"/>
                    <a:pt x="1" y="2302"/>
                    <a:pt x="1" y="5070"/>
                  </a:cubicBezTo>
                  <a:cubicBezTo>
                    <a:pt x="1" y="7872"/>
                    <a:pt x="2202" y="10141"/>
                    <a:pt x="4904" y="10141"/>
                  </a:cubicBezTo>
                  <a:cubicBezTo>
                    <a:pt x="7573" y="10141"/>
                    <a:pt x="9775" y="7872"/>
                    <a:pt x="9775" y="5070"/>
                  </a:cubicBezTo>
                  <a:cubicBezTo>
                    <a:pt x="9775" y="2302"/>
                    <a:pt x="7573" y="0"/>
                    <a:pt x="4904" y="0"/>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749371" y="2446601"/>
              <a:ext cx="89459" cy="90067"/>
            </a:xfrm>
            <a:custGeom>
              <a:avLst/>
              <a:gdLst/>
              <a:ahLst/>
              <a:cxnLst/>
              <a:rect l="l" t="t" r="r" b="b"/>
              <a:pathLst>
                <a:path w="5004" h="5038" extrusionOk="0">
                  <a:moveTo>
                    <a:pt x="2502" y="0"/>
                  </a:moveTo>
                  <a:cubicBezTo>
                    <a:pt x="1101" y="0"/>
                    <a:pt x="0" y="1135"/>
                    <a:pt x="0" y="2502"/>
                  </a:cubicBezTo>
                  <a:cubicBezTo>
                    <a:pt x="0" y="3903"/>
                    <a:pt x="1101" y="5037"/>
                    <a:pt x="2502" y="5037"/>
                  </a:cubicBezTo>
                  <a:cubicBezTo>
                    <a:pt x="3903" y="5037"/>
                    <a:pt x="5004" y="3903"/>
                    <a:pt x="5004" y="2502"/>
                  </a:cubicBezTo>
                  <a:cubicBezTo>
                    <a:pt x="5004" y="1135"/>
                    <a:pt x="3903" y="0"/>
                    <a:pt x="2502" y="0"/>
                  </a:cubicBezTo>
                  <a:close/>
                </a:path>
              </a:pathLst>
            </a:custGeom>
            <a:solidFill>
              <a:srgbClr val="63C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371280" y="2203897"/>
              <a:ext cx="886778" cy="575477"/>
            </a:xfrm>
            <a:custGeom>
              <a:avLst/>
              <a:gdLst/>
              <a:ahLst/>
              <a:cxnLst/>
              <a:rect l="l" t="t" r="r" b="b"/>
              <a:pathLst>
                <a:path w="49603" h="32190" extrusionOk="0">
                  <a:moveTo>
                    <a:pt x="1" y="0"/>
                  </a:moveTo>
                  <a:lnTo>
                    <a:pt x="7540" y="32190"/>
                  </a:lnTo>
                  <a:lnTo>
                    <a:pt x="49549" y="32190"/>
                  </a:lnTo>
                  <a:cubicBezTo>
                    <a:pt x="47901" y="32185"/>
                    <a:pt x="9109" y="31733"/>
                    <a:pt x="1" y="0"/>
                  </a:cubicBezTo>
                  <a:close/>
                  <a:moveTo>
                    <a:pt x="49549" y="32190"/>
                  </a:moveTo>
                  <a:lnTo>
                    <a:pt x="49549" y="32190"/>
                  </a:lnTo>
                  <a:cubicBezTo>
                    <a:pt x="49561" y="32190"/>
                    <a:pt x="49571" y="32190"/>
                    <a:pt x="49579" y="32190"/>
                  </a:cubicBezTo>
                  <a:cubicBezTo>
                    <a:pt x="49595" y="32190"/>
                    <a:pt x="49603" y="32190"/>
                    <a:pt x="49603" y="32190"/>
                  </a:cubicBezTo>
                  <a:close/>
                </a:path>
              </a:pathLst>
            </a:custGeom>
            <a:solidFill>
              <a:srgbClr val="223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6501353" y="3423893"/>
              <a:ext cx="849807" cy="756951"/>
            </a:xfrm>
            <a:custGeom>
              <a:avLst/>
              <a:gdLst/>
              <a:ahLst/>
              <a:cxnLst/>
              <a:rect l="l" t="t" r="r" b="b"/>
              <a:pathLst>
                <a:path w="47535" h="42341" extrusionOk="0">
                  <a:moveTo>
                    <a:pt x="24107" y="0"/>
                  </a:moveTo>
                  <a:cubicBezTo>
                    <a:pt x="23242" y="0"/>
                    <a:pt x="22377" y="57"/>
                    <a:pt x="21516" y="174"/>
                  </a:cubicBezTo>
                  <a:lnTo>
                    <a:pt x="10808" y="1775"/>
                  </a:lnTo>
                  <a:cubicBezTo>
                    <a:pt x="5038" y="3509"/>
                    <a:pt x="1101" y="9414"/>
                    <a:pt x="568" y="15451"/>
                  </a:cubicBezTo>
                  <a:cubicBezTo>
                    <a:pt x="1" y="21456"/>
                    <a:pt x="2402" y="27460"/>
                    <a:pt x="5938" y="32330"/>
                  </a:cubicBezTo>
                  <a:cubicBezTo>
                    <a:pt x="7639" y="34665"/>
                    <a:pt x="9608" y="36800"/>
                    <a:pt x="11943" y="38501"/>
                  </a:cubicBezTo>
                  <a:cubicBezTo>
                    <a:pt x="15532" y="41070"/>
                    <a:pt x="19930" y="42341"/>
                    <a:pt x="24327" y="42341"/>
                  </a:cubicBezTo>
                  <a:cubicBezTo>
                    <a:pt x="29124" y="42341"/>
                    <a:pt x="33919" y="40828"/>
                    <a:pt x="37661" y="37834"/>
                  </a:cubicBezTo>
                  <a:cubicBezTo>
                    <a:pt x="44833" y="32063"/>
                    <a:pt x="47535" y="21322"/>
                    <a:pt x="43899" y="12849"/>
                  </a:cubicBezTo>
                  <a:cubicBezTo>
                    <a:pt x="40606" y="5208"/>
                    <a:pt x="32391" y="0"/>
                    <a:pt x="24107" y="0"/>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6661178" y="3448868"/>
              <a:ext cx="670907" cy="597627"/>
            </a:xfrm>
            <a:custGeom>
              <a:avLst/>
              <a:gdLst/>
              <a:ahLst/>
              <a:cxnLst/>
              <a:rect l="l" t="t" r="r" b="b"/>
              <a:pathLst>
                <a:path w="37528" h="33429" extrusionOk="0">
                  <a:moveTo>
                    <a:pt x="19081" y="0"/>
                  </a:moveTo>
                  <a:cubicBezTo>
                    <a:pt x="18379" y="0"/>
                    <a:pt x="17677" y="47"/>
                    <a:pt x="16979" y="144"/>
                  </a:cubicBezTo>
                  <a:lnTo>
                    <a:pt x="8506" y="1379"/>
                  </a:lnTo>
                  <a:cubicBezTo>
                    <a:pt x="3937" y="2780"/>
                    <a:pt x="834" y="7416"/>
                    <a:pt x="401" y="12186"/>
                  </a:cubicBezTo>
                  <a:cubicBezTo>
                    <a:pt x="0" y="16923"/>
                    <a:pt x="1868" y="21660"/>
                    <a:pt x="4670" y="25529"/>
                  </a:cubicBezTo>
                  <a:cubicBezTo>
                    <a:pt x="6005" y="27364"/>
                    <a:pt x="7572" y="29065"/>
                    <a:pt x="9407" y="30399"/>
                  </a:cubicBezTo>
                  <a:cubicBezTo>
                    <a:pt x="12230" y="32425"/>
                    <a:pt x="15702" y="33429"/>
                    <a:pt x="19176" y="33429"/>
                  </a:cubicBezTo>
                  <a:cubicBezTo>
                    <a:pt x="22967" y="33429"/>
                    <a:pt x="26762" y="32233"/>
                    <a:pt x="29722" y="29866"/>
                  </a:cubicBezTo>
                  <a:cubicBezTo>
                    <a:pt x="35392" y="25296"/>
                    <a:pt x="37527" y="16823"/>
                    <a:pt x="34658" y="10152"/>
                  </a:cubicBezTo>
                  <a:cubicBezTo>
                    <a:pt x="32068" y="4096"/>
                    <a:pt x="25614" y="0"/>
                    <a:pt x="19081" y="0"/>
                  </a:cubicBezTo>
                  <a:close/>
                </a:path>
              </a:pathLst>
            </a:custGeom>
            <a:solidFill>
              <a:srgbClr val="FBEB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6848427" y="3695345"/>
              <a:ext cx="64431" cy="63823"/>
            </a:xfrm>
            <a:custGeom>
              <a:avLst/>
              <a:gdLst/>
              <a:ahLst/>
              <a:cxnLst/>
              <a:rect l="l" t="t" r="r" b="b"/>
              <a:pathLst>
                <a:path w="3604" h="3570" extrusionOk="0">
                  <a:moveTo>
                    <a:pt x="1802" y="0"/>
                  </a:moveTo>
                  <a:cubicBezTo>
                    <a:pt x="801" y="0"/>
                    <a:pt x="1" y="801"/>
                    <a:pt x="1" y="1802"/>
                  </a:cubicBezTo>
                  <a:cubicBezTo>
                    <a:pt x="1" y="2769"/>
                    <a:pt x="801" y="3570"/>
                    <a:pt x="1802" y="3570"/>
                  </a:cubicBezTo>
                  <a:cubicBezTo>
                    <a:pt x="2803" y="3570"/>
                    <a:pt x="3603" y="2769"/>
                    <a:pt x="3603" y="1802"/>
                  </a:cubicBezTo>
                  <a:cubicBezTo>
                    <a:pt x="3603" y="801"/>
                    <a:pt x="2803" y="0"/>
                    <a:pt x="1802" y="0"/>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7054161" y="3585613"/>
              <a:ext cx="63823" cy="63823"/>
            </a:xfrm>
            <a:custGeom>
              <a:avLst/>
              <a:gdLst/>
              <a:ahLst/>
              <a:cxnLst/>
              <a:rect l="l" t="t" r="r" b="b"/>
              <a:pathLst>
                <a:path w="3570" h="3570" extrusionOk="0">
                  <a:moveTo>
                    <a:pt x="1769" y="1"/>
                  </a:moveTo>
                  <a:cubicBezTo>
                    <a:pt x="801" y="1"/>
                    <a:pt x="1" y="801"/>
                    <a:pt x="1" y="1802"/>
                  </a:cubicBezTo>
                  <a:cubicBezTo>
                    <a:pt x="1" y="2769"/>
                    <a:pt x="801" y="3570"/>
                    <a:pt x="1769" y="3570"/>
                  </a:cubicBezTo>
                  <a:cubicBezTo>
                    <a:pt x="2769" y="3570"/>
                    <a:pt x="3570" y="2769"/>
                    <a:pt x="3570" y="1802"/>
                  </a:cubicBezTo>
                  <a:cubicBezTo>
                    <a:pt x="3570" y="801"/>
                    <a:pt x="2769" y="1"/>
                    <a:pt x="1769" y="1"/>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6962932" y="3891533"/>
              <a:ext cx="63823" cy="63841"/>
            </a:xfrm>
            <a:custGeom>
              <a:avLst/>
              <a:gdLst/>
              <a:ahLst/>
              <a:cxnLst/>
              <a:rect l="l" t="t" r="r" b="b"/>
              <a:pathLst>
                <a:path w="3570" h="3571" extrusionOk="0">
                  <a:moveTo>
                    <a:pt x="1768" y="1"/>
                  </a:moveTo>
                  <a:cubicBezTo>
                    <a:pt x="801" y="1"/>
                    <a:pt x="0" y="802"/>
                    <a:pt x="0" y="1802"/>
                  </a:cubicBezTo>
                  <a:cubicBezTo>
                    <a:pt x="0" y="2770"/>
                    <a:pt x="801" y="3570"/>
                    <a:pt x="1768" y="3570"/>
                  </a:cubicBezTo>
                  <a:cubicBezTo>
                    <a:pt x="2769" y="3570"/>
                    <a:pt x="3569" y="2770"/>
                    <a:pt x="3569" y="1802"/>
                  </a:cubicBezTo>
                  <a:cubicBezTo>
                    <a:pt x="3569" y="802"/>
                    <a:pt x="2769" y="1"/>
                    <a:pt x="1768" y="1"/>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7205047" y="3772862"/>
              <a:ext cx="63823" cy="63841"/>
            </a:xfrm>
            <a:custGeom>
              <a:avLst/>
              <a:gdLst/>
              <a:ahLst/>
              <a:cxnLst/>
              <a:rect l="l" t="t" r="r" b="b"/>
              <a:pathLst>
                <a:path w="3570" h="3571" extrusionOk="0">
                  <a:moveTo>
                    <a:pt x="1768" y="1"/>
                  </a:moveTo>
                  <a:cubicBezTo>
                    <a:pt x="801" y="1"/>
                    <a:pt x="0" y="801"/>
                    <a:pt x="0" y="1802"/>
                  </a:cubicBezTo>
                  <a:cubicBezTo>
                    <a:pt x="0" y="2770"/>
                    <a:pt x="801" y="3570"/>
                    <a:pt x="1768" y="3570"/>
                  </a:cubicBezTo>
                  <a:cubicBezTo>
                    <a:pt x="2769" y="3570"/>
                    <a:pt x="3569" y="2770"/>
                    <a:pt x="3569" y="1802"/>
                  </a:cubicBezTo>
                  <a:cubicBezTo>
                    <a:pt x="3569" y="801"/>
                    <a:pt x="2769" y="1"/>
                    <a:pt x="1768" y="1"/>
                  </a:cubicBezTo>
                  <a:close/>
                </a:path>
              </a:pathLst>
            </a:custGeom>
            <a:solidFill>
              <a:srgbClr val="B989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6854398" y="1859790"/>
              <a:ext cx="83506" cy="124660"/>
            </a:xfrm>
            <a:custGeom>
              <a:avLst/>
              <a:gdLst/>
              <a:ahLst/>
              <a:cxnLst/>
              <a:rect l="l" t="t" r="r" b="b"/>
              <a:pathLst>
                <a:path w="4671" h="6973" fill="none" extrusionOk="0">
                  <a:moveTo>
                    <a:pt x="4370" y="3837"/>
                  </a:moveTo>
                  <a:cubicBezTo>
                    <a:pt x="4036" y="5638"/>
                    <a:pt x="2902" y="6973"/>
                    <a:pt x="1768" y="6772"/>
                  </a:cubicBezTo>
                  <a:cubicBezTo>
                    <a:pt x="634" y="6572"/>
                    <a:pt x="0" y="4938"/>
                    <a:pt x="300" y="3137"/>
                  </a:cubicBezTo>
                  <a:cubicBezTo>
                    <a:pt x="601" y="1302"/>
                    <a:pt x="1768" y="1"/>
                    <a:pt x="2869" y="201"/>
                  </a:cubicBezTo>
                  <a:cubicBezTo>
                    <a:pt x="4003" y="368"/>
                    <a:pt x="4670" y="2002"/>
                    <a:pt x="4370" y="3837"/>
                  </a:cubicBezTo>
                  <a:close/>
                </a:path>
              </a:pathLst>
            </a:custGeom>
            <a:noFill/>
            <a:ln w="5000" cap="flat" cmpd="sng">
              <a:solidFill>
                <a:srgbClr val="89C8F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7304035" y="2094450"/>
              <a:ext cx="209328" cy="289544"/>
            </a:xfrm>
            <a:custGeom>
              <a:avLst/>
              <a:gdLst/>
              <a:ahLst/>
              <a:cxnLst/>
              <a:rect l="l" t="t" r="r" b="b"/>
              <a:pathLst>
                <a:path w="11709" h="16196" extrusionOk="0">
                  <a:moveTo>
                    <a:pt x="7891" y="0"/>
                  </a:moveTo>
                  <a:cubicBezTo>
                    <a:pt x="6986" y="0"/>
                    <a:pt x="4704" y="4387"/>
                    <a:pt x="4704" y="4387"/>
                  </a:cubicBezTo>
                  <a:lnTo>
                    <a:pt x="2335" y="6689"/>
                  </a:lnTo>
                  <a:cubicBezTo>
                    <a:pt x="2135" y="6556"/>
                    <a:pt x="1968" y="6189"/>
                    <a:pt x="2069" y="5488"/>
                  </a:cubicBezTo>
                  <a:cubicBezTo>
                    <a:pt x="2202" y="4154"/>
                    <a:pt x="1968" y="4054"/>
                    <a:pt x="1968" y="4054"/>
                  </a:cubicBezTo>
                  <a:cubicBezTo>
                    <a:pt x="1886" y="4032"/>
                    <a:pt x="1809" y="4021"/>
                    <a:pt x="1737" y="4021"/>
                  </a:cubicBezTo>
                  <a:cubicBezTo>
                    <a:pt x="728" y="4021"/>
                    <a:pt x="674" y="6120"/>
                    <a:pt x="301" y="7957"/>
                  </a:cubicBezTo>
                  <a:cubicBezTo>
                    <a:pt x="0" y="9424"/>
                    <a:pt x="534" y="10725"/>
                    <a:pt x="834" y="11292"/>
                  </a:cubicBezTo>
                  <a:cubicBezTo>
                    <a:pt x="934" y="11459"/>
                    <a:pt x="1001" y="11559"/>
                    <a:pt x="1001" y="11559"/>
                  </a:cubicBezTo>
                  <a:lnTo>
                    <a:pt x="301" y="13961"/>
                  </a:lnTo>
                  <a:lnTo>
                    <a:pt x="3903" y="16196"/>
                  </a:lnTo>
                  <a:lnTo>
                    <a:pt x="5638" y="13294"/>
                  </a:lnTo>
                  <a:lnTo>
                    <a:pt x="9007" y="8724"/>
                  </a:lnTo>
                  <a:cubicBezTo>
                    <a:pt x="9641" y="7990"/>
                    <a:pt x="11409" y="6055"/>
                    <a:pt x="11542" y="5789"/>
                  </a:cubicBezTo>
                  <a:cubicBezTo>
                    <a:pt x="11709" y="5522"/>
                    <a:pt x="11475" y="5221"/>
                    <a:pt x="11475" y="5221"/>
                  </a:cubicBezTo>
                  <a:cubicBezTo>
                    <a:pt x="11423" y="5155"/>
                    <a:pt x="11351" y="5125"/>
                    <a:pt x="11265" y="5125"/>
                  </a:cubicBezTo>
                  <a:cubicBezTo>
                    <a:pt x="10532" y="5125"/>
                    <a:pt x="8742" y="7295"/>
                    <a:pt x="8473" y="7623"/>
                  </a:cubicBezTo>
                  <a:cubicBezTo>
                    <a:pt x="8406" y="7590"/>
                    <a:pt x="8373" y="7523"/>
                    <a:pt x="8306" y="7456"/>
                  </a:cubicBezTo>
                  <a:cubicBezTo>
                    <a:pt x="9307" y="6222"/>
                    <a:pt x="11242" y="3920"/>
                    <a:pt x="11409" y="3620"/>
                  </a:cubicBezTo>
                  <a:cubicBezTo>
                    <a:pt x="11642" y="3220"/>
                    <a:pt x="11375" y="2920"/>
                    <a:pt x="11375" y="2920"/>
                  </a:cubicBezTo>
                  <a:cubicBezTo>
                    <a:pt x="11324" y="2860"/>
                    <a:pt x="11255" y="2832"/>
                    <a:pt x="11173" y="2832"/>
                  </a:cubicBezTo>
                  <a:cubicBezTo>
                    <a:pt x="10295" y="2832"/>
                    <a:pt x="7833" y="5973"/>
                    <a:pt x="7406" y="6522"/>
                  </a:cubicBezTo>
                  <a:cubicBezTo>
                    <a:pt x="7306" y="6422"/>
                    <a:pt x="7172" y="6356"/>
                    <a:pt x="7072" y="6256"/>
                  </a:cubicBezTo>
                  <a:cubicBezTo>
                    <a:pt x="8073" y="4854"/>
                    <a:pt x="10208" y="1886"/>
                    <a:pt x="10408" y="1552"/>
                  </a:cubicBezTo>
                  <a:cubicBezTo>
                    <a:pt x="10641" y="1085"/>
                    <a:pt x="10341" y="785"/>
                    <a:pt x="10341" y="785"/>
                  </a:cubicBezTo>
                  <a:cubicBezTo>
                    <a:pt x="10299" y="745"/>
                    <a:pt x="10247" y="726"/>
                    <a:pt x="10186" y="726"/>
                  </a:cubicBezTo>
                  <a:cubicBezTo>
                    <a:pt x="9235" y="726"/>
                    <a:pt x="6171" y="5321"/>
                    <a:pt x="6171" y="5321"/>
                  </a:cubicBezTo>
                  <a:cubicBezTo>
                    <a:pt x="6138" y="5355"/>
                    <a:pt x="6105" y="5388"/>
                    <a:pt x="6105" y="5422"/>
                  </a:cubicBezTo>
                  <a:cubicBezTo>
                    <a:pt x="5971" y="5321"/>
                    <a:pt x="5838" y="5221"/>
                    <a:pt x="5738" y="5155"/>
                  </a:cubicBezTo>
                  <a:cubicBezTo>
                    <a:pt x="6505" y="3820"/>
                    <a:pt x="8073" y="1085"/>
                    <a:pt x="8206" y="752"/>
                  </a:cubicBezTo>
                  <a:cubicBezTo>
                    <a:pt x="8373" y="318"/>
                    <a:pt x="8039" y="51"/>
                    <a:pt x="8039" y="51"/>
                  </a:cubicBezTo>
                  <a:cubicBezTo>
                    <a:pt x="7996" y="17"/>
                    <a:pt x="7946" y="0"/>
                    <a:pt x="7891" y="0"/>
                  </a:cubicBezTo>
                  <a:close/>
                </a:path>
              </a:pathLst>
            </a:custGeom>
            <a:solidFill>
              <a:srgbClr val="F9B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6328424" y="2244443"/>
              <a:ext cx="700119" cy="817002"/>
            </a:xfrm>
            <a:custGeom>
              <a:avLst/>
              <a:gdLst/>
              <a:ahLst/>
              <a:cxnLst/>
              <a:rect l="l" t="t" r="r" b="b"/>
              <a:pathLst>
                <a:path w="39162" h="45700" extrusionOk="0">
                  <a:moveTo>
                    <a:pt x="16012" y="0"/>
                  </a:moveTo>
                  <a:lnTo>
                    <a:pt x="7439" y="1668"/>
                  </a:lnTo>
                  <a:cubicBezTo>
                    <a:pt x="7439" y="1668"/>
                    <a:pt x="7428" y="1667"/>
                    <a:pt x="7408" y="1667"/>
                  </a:cubicBezTo>
                  <a:cubicBezTo>
                    <a:pt x="6978" y="1667"/>
                    <a:pt x="2116" y="2216"/>
                    <a:pt x="2435" y="27020"/>
                  </a:cubicBezTo>
                  <a:cubicBezTo>
                    <a:pt x="2435" y="27020"/>
                    <a:pt x="1168" y="36060"/>
                    <a:pt x="0" y="39862"/>
                  </a:cubicBezTo>
                  <a:cubicBezTo>
                    <a:pt x="601" y="40096"/>
                    <a:pt x="1168" y="40363"/>
                    <a:pt x="1735" y="40596"/>
                  </a:cubicBezTo>
                  <a:cubicBezTo>
                    <a:pt x="4003" y="41497"/>
                    <a:pt x="6271" y="42331"/>
                    <a:pt x="8606" y="43031"/>
                  </a:cubicBezTo>
                  <a:cubicBezTo>
                    <a:pt x="9707" y="43365"/>
                    <a:pt x="10875" y="43698"/>
                    <a:pt x="12009" y="44032"/>
                  </a:cubicBezTo>
                  <a:cubicBezTo>
                    <a:pt x="10738" y="43655"/>
                    <a:pt x="10314" y="43528"/>
                    <a:pt x="10334" y="43528"/>
                  </a:cubicBezTo>
                  <a:cubicBezTo>
                    <a:pt x="10370" y="43528"/>
                    <a:pt x="11903" y="43957"/>
                    <a:pt x="12442" y="44065"/>
                  </a:cubicBezTo>
                  <a:cubicBezTo>
                    <a:pt x="17312" y="45033"/>
                    <a:pt x="22283" y="45566"/>
                    <a:pt x="27253" y="45700"/>
                  </a:cubicBezTo>
                  <a:lnTo>
                    <a:pt x="28854" y="45700"/>
                  </a:lnTo>
                  <a:cubicBezTo>
                    <a:pt x="28120" y="45666"/>
                    <a:pt x="31456" y="45566"/>
                    <a:pt x="31789" y="45566"/>
                  </a:cubicBezTo>
                  <a:cubicBezTo>
                    <a:pt x="32156" y="45533"/>
                    <a:pt x="32557" y="45500"/>
                    <a:pt x="32957" y="45466"/>
                  </a:cubicBezTo>
                  <a:cubicBezTo>
                    <a:pt x="32990" y="45299"/>
                    <a:pt x="32990" y="45133"/>
                    <a:pt x="32957" y="44999"/>
                  </a:cubicBezTo>
                  <a:cubicBezTo>
                    <a:pt x="32123" y="42864"/>
                    <a:pt x="33124" y="30455"/>
                    <a:pt x="33124" y="30455"/>
                  </a:cubicBezTo>
                  <a:cubicBezTo>
                    <a:pt x="39161" y="5204"/>
                    <a:pt x="33858" y="4637"/>
                    <a:pt x="33858" y="4637"/>
                  </a:cubicBezTo>
                  <a:lnTo>
                    <a:pt x="26919" y="1535"/>
                  </a:lnTo>
                  <a:cubicBezTo>
                    <a:pt x="26133" y="1793"/>
                    <a:pt x="25287" y="1874"/>
                    <a:pt x="24463" y="1874"/>
                  </a:cubicBezTo>
                  <a:cubicBezTo>
                    <a:pt x="23050" y="1874"/>
                    <a:pt x="21700" y="1635"/>
                    <a:pt x="20815" y="1635"/>
                  </a:cubicBezTo>
                  <a:cubicBezTo>
                    <a:pt x="19447" y="1335"/>
                    <a:pt x="17913" y="1168"/>
                    <a:pt x="16012" y="0"/>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842455" y="2327341"/>
              <a:ext cx="329804" cy="551843"/>
            </a:xfrm>
            <a:custGeom>
              <a:avLst/>
              <a:gdLst/>
              <a:ahLst/>
              <a:cxnLst/>
              <a:rect l="l" t="t" r="r" b="b"/>
              <a:pathLst>
                <a:path w="18448" h="30868" extrusionOk="0">
                  <a:moveTo>
                    <a:pt x="5105" y="0"/>
                  </a:moveTo>
                  <a:cubicBezTo>
                    <a:pt x="1" y="2602"/>
                    <a:pt x="4437" y="13310"/>
                    <a:pt x="4437" y="13310"/>
                  </a:cubicBezTo>
                  <a:cubicBezTo>
                    <a:pt x="6624" y="27833"/>
                    <a:pt x="11270" y="30868"/>
                    <a:pt x="14257" y="30868"/>
                  </a:cubicBezTo>
                  <a:cubicBezTo>
                    <a:pt x="15235" y="30868"/>
                    <a:pt x="16035" y="30542"/>
                    <a:pt x="16513" y="30188"/>
                  </a:cubicBezTo>
                  <a:cubicBezTo>
                    <a:pt x="18447" y="28754"/>
                    <a:pt x="13144" y="13310"/>
                    <a:pt x="11676" y="7038"/>
                  </a:cubicBezTo>
                  <a:cubicBezTo>
                    <a:pt x="10242" y="767"/>
                    <a:pt x="5105" y="0"/>
                    <a:pt x="5105" y="0"/>
                  </a:cubicBez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7033888" y="2314809"/>
              <a:ext cx="353653" cy="552486"/>
            </a:xfrm>
            <a:custGeom>
              <a:avLst/>
              <a:gdLst/>
              <a:ahLst/>
              <a:cxnLst/>
              <a:rect l="l" t="t" r="r" b="b"/>
              <a:pathLst>
                <a:path w="19782" h="30904" extrusionOk="0">
                  <a:moveTo>
                    <a:pt x="15445" y="1"/>
                  </a:moveTo>
                  <a:lnTo>
                    <a:pt x="1" y="19781"/>
                  </a:lnTo>
                  <a:cubicBezTo>
                    <a:pt x="1" y="19781"/>
                    <a:pt x="481" y="30903"/>
                    <a:pt x="5496" y="30903"/>
                  </a:cubicBezTo>
                  <a:cubicBezTo>
                    <a:pt x="5597" y="30903"/>
                    <a:pt x="5700" y="30899"/>
                    <a:pt x="5805" y="30889"/>
                  </a:cubicBezTo>
                  <a:cubicBezTo>
                    <a:pt x="5805" y="30889"/>
                    <a:pt x="15912" y="17380"/>
                    <a:pt x="19781" y="3403"/>
                  </a:cubicBezTo>
                  <a:lnTo>
                    <a:pt x="15445" y="1"/>
                  </a:ln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6552053" y="2201501"/>
              <a:ext cx="328588" cy="173769"/>
            </a:xfrm>
            <a:custGeom>
              <a:avLst/>
              <a:gdLst/>
              <a:ahLst/>
              <a:cxnLst/>
              <a:rect l="l" t="t" r="r" b="b"/>
              <a:pathLst>
                <a:path w="18380" h="9720" extrusionOk="0">
                  <a:moveTo>
                    <a:pt x="834" y="1"/>
                  </a:moveTo>
                  <a:lnTo>
                    <a:pt x="0" y="3136"/>
                  </a:lnTo>
                  <a:cubicBezTo>
                    <a:pt x="1961" y="8165"/>
                    <a:pt x="5102" y="9720"/>
                    <a:pt x="8237" y="9720"/>
                  </a:cubicBezTo>
                  <a:cubicBezTo>
                    <a:pt x="13316" y="9720"/>
                    <a:pt x="18380" y="5638"/>
                    <a:pt x="18380" y="5638"/>
                  </a:cubicBezTo>
                  <a:lnTo>
                    <a:pt x="17379" y="468"/>
                  </a:lnTo>
                  <a:lnTo>
                    <a:pt x="834" y="1"/>
                  </a:lnTo>
                  <a:close/>
                </a:path>
              </a:pathLst>
            </a:custGeom>
            <a:solidFill>
              <a:srgbClr val="3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6550248" y="2205684"/>
              <a:ext cx="317272" cy="85884"/>
            </a:xfrm>
            <a:custGeom>
              <a:avLst/>
              <a:gdLst/>
              <a:ahLst/>
              <a:cxnLst/>
              <a:rect l="l" t="t" r="r" b="b"/>
              <a:pathLst>
                <a:path w="17747" h="4804" extrusionOk="0">
                  <a:moveTo>
                    <a:pt x="4104" y="0"/>
                  </a:moveTo>
                  <a:lnTo>
                    <a:pt x="3570" y="3336"/>
                  </a:lnTo>
                  <a:cubicBezTo>
                    <a:pt x="1535" y="2802"/>
                    <a:pt x="234" y="2235"/>
                    <a:pt x="201" y="2202"/>
                  </a:cubicBezTo>
                  <a:lnTo>
                    <a:pt x="1" y="2602"/>
                  </a:lnTo>
                  <a:cubicBezTo>
                    <a:pt x="101" y="2635"/>
                    <a:pt x="5005" y="4804"/>
                    <a:pt x="10642" y="4804"/>
                  </a:cubicBezTo>
                  <a:cubicBezTo>
                    <a:pt x="11976" y="4804"/>
                    <a:pt x="13344" y="4670"/>
                    <a:pt x="14711" y="4370"/>
                  </a:cubicBezTo>
                  <a:lnTo>
                    <a:pt x="15145" y="4303"/>
                  </a:lnTo>
                  <a:lnTo>
                    <a:pt x="15145" y="4270"/>
                  </a:lnTo>
                  <a:cubicBezTo>
                    <a:pt x="16012" y="4070"/>
                    <a:pt x="16913" y="3770"/>
                    <a:pt x="17747" y="3403"/>
                  </a:cubicBezTo>
                  <a:lnTo>
                    <a:pt x="17580" y="3002"/>
                  </a:lnTo>
                  <a:lnTo>
                    <a:pt x="17580" y="2969"/>
                  </a:lnTo>
                  <a:cubicBezTo>
                    <a:pt x="16746" y="3336"/>
                    <a:pt x="15912" y="3636"/>
                    <a:pt x="15078" y="3836"/>
                  </a:cubicBezTo>
                  <a:lnTo>
                    <a:pt x="14545" y="400"/>
                  </a:lnTo>
                  <a:lnTo>
                    <a:pt x="14111" y="467"/>
                  </a:lnTo>
                  <a:lnTo>
                    <a:pt x="14645" y="3936"/>
                  </a:lnTo>
                  <a:cubicBezTo>
                    <a:pt x="13296" y="4231"/>
                    <a:pt x="11948" y="4345"/>
                    <a:pt x="10639" y="4345"/>
                  </a:cubicBezTo>
                  <a:cubicBezTo>
                    <a:pt x="10167" y="4345"/>
                    <a:pt x="9700" y="4330"/>
                    <a:pt x="9241" y="4303"/>
                  </a:cubicBezTo>
                  <a:lnTo>
                    <a:pt x="9241" y="234"/>
                  </a:lnTo>
                  <a:lnTo>
                    <a:pt x="8807" y="234"/>
                  </a:lnTo>
                  <a:lnTo>
                    <a:pt x="8807" y="4270"/>
                  </a:lnTo>
                  <a:cubicBezTo>
                    <a:pt x="7039" y="4136"/>
                    <a:pt x="5371" y="3803"/>
                    <a:pt x="4004" y="3469"/>
                  </a:cubicBezTo>
                  <a:lnTo>
                    <a:pt x="4538" y="67"/>
                  </a:lnTo>
                  <a:lnTo>
                    <a:pt x="41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6925353" y="2500860"/>
              <a:ext cx="21489" cy="191450"/>
            </a:xfrm>
            <a:custGeom>
              <a:avLst/>
              <a:gdLst/>
              <a:ahLst/>
              <a:cxnLst/>
              <a:rect l="l" t="t" r="r" b="b"/>
              <a:pathLst>
                <a:path w="1202" h="10709" extrusionOk="0">
                  <a:moveTo>
                    <a:pt x="1" y="1"/>
                  </a:moveTo>
                  <a:cubicBezTo>
                    <a:pt x="1" y="368"/>
                    <a:pt x="1" y="9308"/>
                    <a:pt x="801" y="10709"/>
                  </a:cubicBezTo>
                  <a:lnTo>
                    <a:pt x="1201" y="10475"/>
                  </a:lnTo>
                  <a:cubicBezTo>
                    <a:pt x="568" y="9408"/>
                    <a:pt x="434" y="2536"/>
                    <a:pt x="43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7058344" y="2590909"/>
              <a:ext cx="32805" cy="153890"/>
            </a:xfrm>
            <a:custGeom>
              <a:avLst/>
              <a:gdLst/>
              <a:ahLst/>
              <a:cxnLst/>
              <a:rect l="l" t="t" r="r" b="b"/>
              <a:pathLst>
                <a:path w="1835" h="8608" extrusionOk="0">
                  <a:moveTo>
                    <a:pt x="1401" y="1"/>
                  </a:moveTo>
                  <a:lnTo>
                    <a:pt x="1401" y="34"/>
                  </a:lnTo>
                  <a:cubicBezTo>
                    <a:pt x="1335" y="301"/>
                    <a:pt x="0" y="6772"/>
                    <a:pt x="834" y="8607"/>
                  </a:cubicBezTo>
                  <a:lnTo>
                    <a:pt x="1234" y="8407"/>
                  </a:lnTo>
                  <a:cubicBezTo>
                    <a:pt x="467" y="6739"/>
                    <a:pt x="1802" y="168"/>
                    <a:pt x="1835" y="101"/>
                  </a:cubicBezTo>
                  <a:lnTo>
                    <a:pt x="14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6367772" y="2405447"/>
              <a:ext cx="21489" cy="141947"/>
            </a:xfrm>
            <a:custGeom>
              <a:avLst/>
              <a:gdLst/>
              <a:ahLst/>
              <a:cxnLst/>
              <a:rect l="l" t="t" r="r" b="b"/>
              <a:pathLst>
                <a:path w="1202" h="7940" extrusionOk="0">
                  <a:moveTo>
                    <a:pt x="768" y="1"/>
                  </a:moveTo>
                  <a:cubicBezTo>
                    <a:pt x="735" y="301"/>
                    <a:pt x="1" y="6939"/>
                    <a:pt x="201" y="7940"/>
                  </a:cubicBezTo>
                  <a:lnTo>
                    <a:pt x="634" y="7840"/>
                  </a:lnTo>
                  <a:cubicBezTo>
                    <a:pt x="468" y="7073"/>
                    <a:pt x="1001" y="1969"/>
                    <a:pt x="1202" y="68"/>
                  </a:cubicBezTo>
                  <a:lnTo>
                    <a:pt x="7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7284351" y="2342840"/>
              <a:ext cx="96038" cy="73369"/>
            </a:xfrm>
            <a:custGeom>
              <a:avLst/>
              <a:gdLst/>
              <a:ahLst/>
              <a:cxnLst/>
              <a:rect l="l" t="t" r="r" b="b"/>
              <a:pathLst>
                <a:path w="5372" h="4104" extrusionOk="0">
                  <a:moveTo>
                    <a:pt x="267" y="0"/>
                  </a:moveTo>
                  <a:lnTo>
                    <a:pt x="1" y="367"/>
                  </a:lnTo>
                  <a:lnTo>
                    <a:pt x="5138" y="4103"/>
                  </a:lnTo>
                  <a:lnTo>
                    <a:pt x="5371" y="3736"/>
                  </a:lnTo>
                  <a:lnTo>
                    <a:pt x="26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504928" y="3000000"/>
              <a:ext cx="71582" cy="118099"/>
            </a:xfrm>
            <a:custGeom>
              <a:avLst/>
              <a:gdLst/>
              <a:ahLst/>
              <a:cxnLst/>
              <a:rect l="l" t="t" r="r" b="b"/>
              <a:pathLst>
                <a:path w="4004" h="6606" extrusionOk="0">
                  <a:moveTo>
                    <a:pt x="2540" y="1"/>
                  </a:moveTo>
                  <a:cubicBezTo>
                    <a:pt x="2357" y="1"/>
                    <a:pt x="2187" y="121"/>
                    <a:pt x="2136" y="301"/>
                  </a:cubicBezTo>
                  <a:lnTo>
                    <a:pt x="1" y="6039"/>
                  </a:lnTo>
                  <a:lnTo>
                    <a:pt x="468" y="6172"/>
                  </a:lnTo>
                  <a:cubicBezTo>
                    <a:pt x="768" y="6239"/>
                    <a:pt x="2136" y="6606"/>
                    <a:pt x="3103" y="6606"/>
                  </a:cubicBezTo>
                  <a:cubicBezTo>
                    <a:pt x="3303" y="6606"/>
                    <a:pt x="3470" y="6606"/>
                    <a:pt x="3603" y="6539"/>
                  </a:cubicBezTo>
                  <a:cubicBezTo>
                    <a:pt x="3870" y="6506"/>
                    <a:pt x="4004" y="6272"/>
                    <a:pt x="3937" y="6039"/>
                  </a:cubicBezTo>
                  <a:cubicBezTo>
                    <a:pt x="3882" y="5818"/>
                    <a:pt x="3712" y="5688"/>
                    <a:pt x="3523" y="5688"/>
                  </a:cubicBezTo>
                  <a:cubicBezTo>
                    <a:pt x="3483" y="5688"/>
                    <a:pt x="3443" y="5694"/>
                    <a:pt x="3403" y="5705"/>
                  </a:cubicBezTo>
                  <a:cubicBezTo>
                    <a:pt x="3329" y="5724"/>
                    <a:pt x="3233" y="5732"/>
                    <a:pt x="3120" y="5732"/>
                  </a:cubicBezTo>
                  <a:cubicBezTo>
                    <a:pt x="2627" y="5732"/>
                    <a:pt x="1820" y="5574"/>
                    <a:pt x="1168" y="5438"/>
                  </a:cubicBezTo>
                  <a:lnTo>
                    <a:pt x="2936" y="601"/>
                  </a:lnTo>
                  <a:cubicBezTo>
                    <a:pt x="3036" y="368"/>
                    <a:pt x="2903" y="101"/>
                    <a:pt x="2703" y="34"/>
                  </a:cubicBezTo>
                  <a:cubicBezTo>
                    <a:pt x="2649" y="11"/>
                    <a:pt x="2594" y="1"/>
                    <a:pt x="254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723127" y="2967284"/>
              <a:ext cx="775866" cy="338510"/>
            </a:xfrm>
            <a:custGeom>
              <a:avLst/>
              <a:gdLst/>
              <a:ahLst/>
              <a:cxnLst/>
              <a:rect l="l" t="t" r="r" b="b"/>
              <a:pathLst>
                <a:path w="43399" h="18935" extrusionOk="0">
                  <a:moveTo>
                    <a:pt x="34688" y="0"/>
                  </a:moveTo>
                  <a:cubicBezTo>
                    <a:pt x="34053" y="0"/>
                    <a:pt x="33376" y="145"/>
                    <a:pt x="32657" y="463"/>
                  </a:cubicBezTo>
                  <a:cubicBezTo>
                    <a:pt x="32657" y="463"/>
                    <a:pt x="1435" y="4533"/>
                    <a:pt x="1435" y="10804"/>
                  </a:cubicBezTo>
                  <a:cubicBezTo>
                    <a:pt x="1435" y="10804"/>
                    <a:pt x="1" y="16608"/>
                    <a:pt x="5771" y="18510"/>
                  </a:cubicBezTo>
                  <a:cubicBezTo>
                    <a:pt x="6667" y="18808"/>
                    <a:pt x="8181" y="18934"/>
                    <a:pt x="10102" y="18934"/>
                  </a:cubicBezTo>
                  <a:cubicBezTo>
                    <a:pt x="20636" y="18934"/>
                    <a:pt x="43398" y="15140"/>
                    <a:pt x="43398" y="15140"/>
                  </a:cubicBezTo>
                  <a:cubicBezTo>
                    <a:pt x="43398" y="15140"/>
                    <a:pt x="41184" y="0"/>
                    <a:pt x="34688"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6295618" y="3008742"/>
              <a:ext cx="133599" cy="201801"/>
            </a:xfrm>
            <a:custGeom>
              <a:avLst/>
              <a:gdLst/>
              <a:ahLst/>
              <a:cxnLst/>
              <a:rect l="l" t="t" r="r" b="b"/>
              <a:pathLst>
                <a:path w="7473" h="11288" extrusionOk="0">
                  <a:moveTo>
                    <a:pt x="487" y="1"/>
                  </a:moveTo>
                  <a:cubicBezTo>
                    <a:pt x="322" y="1"/>
                    <a:pt x="171" y="82"/>
                    <a:pt x="101" y="246"/>
                  </a:cubicBezTo>
                  <a:cubicBezTo>
                    <a:pt x="0" y="479"/>
                    <a:pt x="101" y="746"/>
                    <a:pt x="334" y="846"/>
                  </a:cubicBezTo>
                  <a:cubicBezTo>
                    <a:pt x="2602" y="1914"/>
                    <a:pt x="5604" y="8518"/>
                    <a:pt x="6572" y="10987"/>
                  </a:cubicBezTo>
                  <a:cubicBezTo>
                    <a:pt x="6639" y="11187"/>
                    <a:pt x="6805" y="11287"/>
                    <a:pt x="7005" y="11287"/>
                  </a:cubicBezTo>
                  <a:lnTo>
                    <a:pt x="7005" y="11254"/>
                  </a:lnTo>
                  <a:lnTo>
                    <a:pt x="7139" y="11254"/>
                  </a:lnTo>
                  <a:cubicBezTo>
                    <a:pt x="7372" y="11154"/>
                    <a:pt x="7472" y="10887"/>
                    <a:pt x="7406" y="10653"/>
                  </a:cubicBezTo>
                  <a:cubicBezTo>
                    <a:pt x="7272" y="10286"/>
                    <a:pt x="3770" y="1480"/>
                    <a:pt x="701" y="46"/>
                  </a:cubicBezTo>
                  <a:cubicBezTo>
                    <a:pt x="631" y="16"/>
                    <a:pt x="558" y="1"/>
                    <a:pt x="48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653959" y="3105334"/>
              <a:ext cx="483050" cy="952013"/>
            </a:xfrm>
            <a:custGeom>
              <a:avLst/>
              <a:gdLst/>
              <a:ahLst/>
              <a:cxnLst/>
              <a:rect l="l" t="t" r="r" b="b"/>
              <a:pathLst>
                <a:path w="27020" h="53252" extrusionOk="0">
                  <a:moveTo>
                    <a:pt x="9560" y="1"/>
                  </a:moveTo>
                  <a:cubicBezTo>
                    <a:pt x="6511" y="1"/>
                    <a:pt x="5604" y="1838"/>
                    <a:pt x="5304" y="3082"/>
                  </a:cubicBezTo>
                  <a:cubicBezTo>
                    <a:pt x="5304" y="3082"/>
                    <a:pt x="0" y="8853"/>
                    <a:pt x="19281" y="53251"/>
                  </a:cubicBezTo>
                  <a:lnTo>
                    <a:pt x="27019" y="52751"/>
                  </a:lnTo>
                  <a:cubicBezTo>
                    <a:pt x="27019" y="52751"/>
                    <a:pt x="26052" y="6451"/>
                    <a:pt x="16879" y="2115"/>
                  </a:cubicBezTo>
                  <a:cubicBezTo>
                    <a:pt x="13605" y="567"/>
                    <a:pt x="11252" y="1"/>
                    <a:pt x="9560" y="1"/>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731476" y="4048980"/>
              <a:ext cx="448475" cy="180706"/>
            </a:xfrm>
            <a:custGeom>
              <a:avLst/>
              <a:gdLst/>
              <a:ahLst/>
              <a:cxnLst/>
              <a:rect l="l" t="t" r="r" b="b"/>
              <a:pathLst>
                <a:path w="25086" h="10108" extrusionOk="0">
                  <a:moveTo>
                    <a:pt x="22683" y="0"/>
                  </a:moveTo>
                  <a:lnTo>
                    <a:pt x="14945" y="467"/>
                  </a:lnTo>
                  <a:cubicBezTo>
                    <a:pt x="14945" y="467"/>
                    <a:pt x="11576" y="5304"/>
                    <a:pt x="5771" y="5304"/>
                  </a:cubicBezTo>
                  <a:cubicBezTo>
                    <a:pt x="1" y="5304"/>
                    <a:pt x="1435" y="10108"/>
                    <a:pt x="1435" y="10108"/>
                  </a:cubicBezTo>
                  <a:cubicBezTo>
                    <a:pt x="1435" y="10108"/>
                    <a:pt x="19314" y="9641"/>
                    <a:pt x="22183" y="8673"/>
                  </a:cubicBezTo>
                  <a:cubicBezTo>
                    <a:pt x="25085" y="7706"/>
                    <a:pt x="22684" y="0"/>
                    <a:pt x="22683" y="0"/>
                  </a:cubicBezTo>
                  <a:close/>
                </a:path>
              </a:pathLst>
            </a:custGeom>
            <a:solidFill>
              <a:srgbClr val="F9B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928272" y="3226257"/>
              <a:ext cx="131811" cy="73137"/>
            </a:xfrm>
            <a:custGeom>
              <a:avLst/>
              <a:gdLst/>
              <a:ahLst/>
              <a:cxnLst/>
              <a:rect l="l" t="t" r="r" b="b"/>
              <a:pathLst>
                <a:path w="7373" h="4091" extrusionOk="0">
                  <a:moveTo>
                    <a:pt x="522" y="0"/>
                  </a:moveTo>
                  <a:cubicBezTo>
                    <a:pt x="333" y="0"/>
                    <a:pt x="154" y="102"/>
                    <a:pt x="101" y="288"/>
                  </a:cubicBezTo>
                  <a:cubicBezTo>
                    <a:pt x="0" y="521"/>
                    <a:pt x="134" y="788"/>
                    <a:pt x="367" y="855"/>
                  </a:cubicBezTo>
                  <a:cubicBezTo>
                    <a:pt x="401" y="888"/>
                    <a:pt x="4704" y="2456"/>
                    <a:pt x="6605" y="3990"/>
                  </a:cubicBezTo>
                  <a:cubicBezTo>
                    <a:pt x="6672" y="4057"/>
                    <a:pt x="6772" y="4090"/>
                    <a:pt x="6872" y="4090"/>
                  </a:cubicBezTo>
                  <a:cubicBezTo>
                    <a:pt x="7005" y="4090"/>
                    <a:pt x="7139" y="4024"/>
                    <a:pt x="7239" y="3923"/>
                  </a:cubicBezTo>
                  <a:cubicBezTo>
                    <a:pt x="7372" y="3723"/>
                    <a:pt x="7339" y="3456"/>
                    <a:pt x="7139" y="3290"/>
                  </a:cubicBezTo>
                  <a:cubicBezTo>
                    <a:pt x="5137" y="1655"/>
                    <a:pt x="834" y="87"/>
                    <a:pt x="668" y="21"/>
                  </a:cubicBezTo>
                  <a:cubicBezTo>
                    <a:pt x="620" y="7"/>
                    <a:pt x="571" y="0"/>
                    <a:pt x="522" y="0"/>
                  </a:cubicBezTo>
                  <a:close/>
                </a:path>
              </a:pathLst>
            </a:custGeom>
            <a:solidFill>
              <a:srgbClr val="89C8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1">
          <a:extLst>
            <a:ext uri="{FF2B5EF4-FFF2-40B4-BE49-F238E27FC236}">
              <a16:creationId xmlns:a16="http://schemas.microsoft.com/office/drawing/2014/main" id="{BE3D95F3-C180-565A-FB01-1A4AC2F1728F}"/>
            </a:ext>
          </a:extLst>
        </p:cNvPr>
        <p:cNvGrpSpPr/>
        <p:nvPr/>
      </p:nvGrpSpPr>
      <p:grpSpPr>
        <a:xfrm>
          <a:off x="0" y="0"/>
          <a:ext cx="0" cy="0"/>
          <a:chOff x="0" y="0"/>
          <a:chExt cx="0" cy="0"/>
        </a:xfrm>
      </p:grpSpPr>
      <p:sp>
        <p:nvSpPr>
          <p:cNvPr id="842" name="Google Shape;842;p45">
            <a:extLst>
              <a:ext uri="{FF2B5EF4-FFF2-40B4-BE49-F238E27FC236}">
                <a16:creationId xmlns:a16="http://schemas.microsoft.com/office/drawing/2014/main" id="{2B2698A0-97C7-2556-3713-583C99D5D7B8}"/>
              </a:ext>
            </a:extLst>
          </p:cNvPr>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p>
            <a:r>
              <a:rPr lang="en-US" dirty="0"/>
              <a:t>Relationship Between Shipping Days and Review </a:t>
            </a:r>
            <a:r>
              <a:rPr lang="en-US" dirty="0" err="1"/>
              <a:t>ScoresCustomers</a:t>
            </a:r>
            <a:r>
              <a:rPr lang="en-US" dirty="0"/>
              <a:t> of São Paulo </a:t>
            </a:r>
            <a:r>
              <a:rPr lang="en-US" dirty="0" err="1"/>
              <a:t>CityDelivery</a:t>
            </a:r>
            <a:r>
              <a:rPr lang="en-US" dirty="0"/>
              <a:t> in Pet Shop Category</a:t>
            </a:r>
            <a:endParaRPr dirty="0"/>
          </a:p>
        </p:txBody>
      </p:sp>
      <p:sp>
        <p:nvSpPr>
          <p:cNvPr id="843" name="Google Shape;843;p45">
            <a:extLst>
              <a:ext uri="{FF2B5EF4-FFF2-40B4-BE49-F238E27FC236}">
                <a16:creationId xmlns:a16="http://schemas.microsoft.com/office/drawing/2014/main" id="{BA3B0FFA-93AE-A1F1-02BD-03AEB7DD5D7A}"/>
              </a:ext>
            </a:extLst>
          </p:cNvPr>
          <p:cNvSpPr txBox="1">
            <a:spLocks noGrp="1"/>
          </p:cNvSpPr>
          <p:nvPr>
            <p:ph type="body" idx="1"/>
          </p:nvPr>
        </p:nvSpPr>
        <p:spPr>
          <a:xfrm>
            <a:off x="712600" y="1998701"/>
            <a:ext cx="3859500" cy="1319800"/>
          </a:xfrm>
          <a:prstGeom prst="rect">
            <a:avLst/>
          </a:prstGeom>
          <a:ln>
            <a:noFill/>
          </a:ln>
        </p:spPr>
        <p:txBody>
          <a:bodyPr spcFirstLastPara="1" wrap="square" lIns="91425" tIns="91425" rIns="91425" bIns="91425" anchor="t" anchorCtr="0">
            <a:noAutofit/>
          </a:bodyPr>
          <a:lstStyle/>
          <a:p>
            <a:pPr marL="285750" indent="-285750">
              <a:buClr>
                <a:schemeClr val="dk1"/>
              </a:buClr>
              <a:buSzPts val="1100"/>
            </a:pPr>
            <a:r>
              <a:rPr lang="en-US" dirty="0">
                <a:solidFill>
                  <a:schemeClr val="dk1"/>
                </a:solidFill>
              </a:rPr>
              <a:t>The pie chart comparing avg delivery days vs review score shows that shorter delivery times tend to receive higher ratings (e.g., 5-star reviews correspond with faster deliveries).</a:t>
            </a:r>
            <a:endParaRPr dirty="0">
              <a:solidFill>
                <a:schemeClr val="dk1"/>
              </a:solidFill>
            </a:endParaRPr>
          </a:p>
        </p:txBody>
      </p:sp>
      <p:pic>
        <p:nvPicPr>
          <p:cNvPr id="3" name="Picture 2" descr="A bar graph with numbers and a bar of data&#10;&#10;AI-generated content may be incorrect.">
            <a:extLst>
              <a:ext uri="{FF2B5EF4-FFF2-40B4-BE49-F238E27FC236}">
                <a16:creationId xmlns:a16="http://schemas.microsoft.com/office/drawing/2014/main" id="{6A3ACACD-B23E-3306-B3BB-A0E14FD2AE36}"/>
              </a:ext>
            </a:extLst>
          </p:cNvPr>
          <p:cNvPicPr>
            <a:picLocks noChangeAspect="1"/>
          </p:cNvPicPr>
          <p:nvPr/>
        </p:nvPicPr>
        <p:blipFill>
          <a:blip r:embed="rId3"/>
          <a:stretch>
            <a:fillRect/>
          </a:stretch>
        </p:blipFill>
        <p:spPr>
          <a:xfrm>
            <a:off x="4389119" y="1196221"/>
            <a:ext cx="4189813" cy="2751058"/>
          </a:xfrm>
          <a:prstGeom prst="rect">
            <a:avLst/>
          </a:prstGeom>
        </p:spPr>
      </p:pic>
    </p:spTree>
    <p:extLst>
      <p:ext uri="{BB962C8B-B14F-4D97-AF65-F5344CB8AC3E}">
        <p14:creationId xmlns:p14="http://schemas.microsoft.com/office/powerpoint/2010/main" val="539917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2"/>
        <p:cNvGrpSpPr/>
        <p:nvPr/>
      </p:nvGrpSpPr>
      <p:grpSpPr>
        <a:xfrm>
          <a:off x="0" y="0"/>
          <a:ext cx="0" cy="0"/>
          <a:chOff x="0" y="0"/>
          <a:chExt cx="0" cy="0"/>
        </a:xfrm>
      </p:grpSpPr>
      <p:sp>
        <p:nvSpPr>
          <p:cNvPr id="1783" name="Google Shape;1783;p68"/>
          <p:cNvSpPr txBox="1">
            <a:spLocks noGrp="1"/>
          </p:cNvSpPr>
          <p:nvPr>
            <p:ph type="title"/>
          </p:nvPr>
        </p:nvSpPr>
        <p:spPr>
          <a:xfrm>
            <a:off x="779102" y="288275"/>
            <a:ext cx="7712400" cy="572700"/>
          </a:xfrm>
          <a:prstGeom prst="rect">
            <a:avLst/>
          </a:prstGeom>
        </p:spPr>
        <p:txBody>
          <a:bodyPr spcFirstLastPara="1" wrap="square" lIns="91425" tIns="91425" rIns="91425" bIns="91425" anchor="t" anchorCtr="0">
            <a:noAutofit/>
          </a:bodyPr>
          <a:lstStyle/>
          <a:p>
            <a:pPr>
              <a:lnSpc>
                <a:spcPct val="115000"/>
              </a:lnSpc>
              <a:spcAft>
                <a:spcPts val="800"/>
              </a:spcAft>
            </a:pPr>
            <a:r>
              <a:rPr lang="en-IN" sz="2400" b="1" kern="100" dirty="0">
                <a:effectLst/>
                <a:latin typeface="Aptos" panose="020B0004020202020204" pitchFamily="34" charset="0"/>
                <a:ea typeface="Aptos" panose="020B0004020202020204" pitchFamily="34" charset="0"/>
                <a:cs typeface="Times New Roman" panose="02020603050405020304" pitchFamily="18" charset="0"/>
              </a:rPr>
              <a:t>Recommendations to Improve the Analysis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784" name="Google Shape;1784;p68"/>
          <p:cNvSpPr txBox="1">
            <a:spLocks noGrp="1"/>
          </p:cNvSpPr>
          <p:nvPr>
            <p:ph type="body" idx="1"/>
          </p:nvPr>
        </p:nvSpPr>
        <p:spPr>
          <a:xfrm>
            <a:off x="712600" y="1152475"/>
            <a:ext cx="3599100" cy="3416400"/>
          </a:xfrm>
          <a:prstGeom prst="rect">
            <a:avLst/>
          </a:prstGeom>
        </p:spPr>
        <p:txBody>
          <a:bodyPr spcFirstLastPara="1" wrap="square" lIns="91425" tIns="91425" rIns="91425" bIns="91425" anchor="t" anchorCtr="0">
            <a:noAutofit/>
          </a:bodyPr>
          <a:lstStyle/>
          <a:p>
            <a:pPr marL="0" indent="0">
              <a:spcBef>
                <a:spcPts val="1200"/>
              </a:spcBef>
              <a:buNone/>
            </a:pPr>
            <a:r>
              <a:rPr lang="en-US" b="1" dirty="0"/>
              <a:t>Add Filters for Product Categories</a:t>
            </a:r>
          </a:p>
          <a:p>
            <a:pPr marL="139700" indent="0">
              <a:spcBef>
                <a:spcPts val="1200"/>
              </a:spcBef>
              <a:buNone/>
            </a:pPr>
            <a:r>
              <a:rPr lang="en-US" dirty="0">
                <a:solidFill>
                  <a:schemeClr val="hlink"/>
                </a:solidFill>
                <a:uFill>
                  <a:noFill/>
                </a:uFill>
              </a:rPr>
              <a:t>Including filters like </a:t>
            </a:r>
            <a:r>
              <a:rPr lang="en-US" dirty="0" err="1">
                <a:solidFill>
                  <a:schemeClr val="hlink"/>
                </a:solidFill>
                <a:uFill>
                  <a:noFill/>
                </a:uFill>
              </a:rPr>
              <a:t>pet_shop</a:t>
            </a:r>
            <a:r>
              <a:rPr lang="en-US" dirty="0">
                <a:solidFill>
                  <a:schemeClr val="hlink"/>
                </a:solidFill>
                <a:uFill>
                  <a:noFill/>
                </a:uFill>
              </a:rPr>
              <a:t>, electronics, etc., will help drill down into specific performance areas.</a:t>
            </a:r>
          </a:p>
          <a:p>
            <a:pPr marL="139700" indent="0">
              <a:spcBef>
                <a:spcPts val="1200"/>
              </a:spcBef>
              <a:buNone/>
            </a:pPr>
            <a:endParaRPr lang="en-US" dirty="0">
              <a:solidFill>
                <a:schemeClr val="hlink"/>
              </a:solidFill>
              <a:uFill>
                <a:noFill/>
              </a:uFill>
            </a:endParaRPr>
          </a:p>
          <a:p>
            <a:pPr marL="139700" indent="0">
              <a:spcBef>
                <a:spcPts val="1200"/>
              </a:spcBef>
              <a:buNone/>
            </a:pPr>
            <a:endParaRPr lang="en-US" dirty="0">
              <a:solidFill>
                <a:schemeClr val="hlink"/>
              </a:solidFill>
              <a:uFill>
                <a:noFill/>
              </a:uFill>
            </a:endParaRPr>
          </a:p>
          <a:p>
            <a:pPr marL="0" indent="0">
              <a:spcBef>
                <a:spcPts val="1200"/>
              </a:spcBef>
              <a:buNone/>
            </a:pPr>
            <a:r>
              <a:rPr lang="en-US" b="1" dirty="0"/>
              <a:t>Segment Data by Customer Demographics</a:t>
            </a:r>
          </a:p>
          <a:p>
            <a:pPr marL="0" indent="0">
              <a:spcBef>
                <a:spcPts val="1200"/>
              </a:spcBef>
              <a:buNone/>
            </a:pPr>
            <a:r>
              <a:rPr lang="en-US" dirty="0">
                <a:solidFill>
                  <a:schemeClr val="hlink"/>
                </a:solidFill>
                <a:uFill>
                  <a:noFill/>
                </a:uFill>
              </a:rPr>
              <a:t>Analyzing data by age group, gender, or region could uncover hidden purchasing patterns.</a:t>
            </a:r>
            <a:endParaRPr dirty="0"/>
          </a:p>
        </p:txBody>
      </p:sp>
      <p:sp>
        <p:nvSpPr>
          <p:cNvPr id="1785" name="Google Shape;1785;p68"/>
          <p:cNvSpPr txBox="1">
            <a:spLocks noGrp="1"/>
          </p:cNvSpPr>
          <p:nvPr>
            <p:ph type="body" idx="2"/>
          </p:nvPr>
        </p:nvSpPr>
        <p:spPr>
          <a:xfrm>
            <a:off x="4832400" y="1152475"/>
            <a:ext cx="3599100" cy="3416400"/>
          </a:xfrm>
          <a:prstGeom prst="rect">
            <a:avLst/>
          </a:prstGeom>
        </p:spPr>
        <p:txBody>
          <a:bodyPr spcFirstLastPara="1" wrap="square" lIns="91425" tIns="91425" rIns="91425" bIns="91425" anchor="t" anchorCtr="0">
            <a:noAutofit/>
          </a:bodyPr>
          <a:lstStyle/>
          <a:p>
            <a:pPr marL="0" indent="0">
              <a:spcBef>
                <a:spcPts val="1200"/>
              </a:spcBef>
              <a:buNone/>
            </a:pPr>
            <a:r>
              <a:rPr lang="en-US" b="1" dirty="0"/>
              <a:t>Include Return and Cancellation Metrics</a:t>
            </a:r>
          </a:p>
          <a:p>
            <a:pPr marL="0" indent="0">
              <a:spcBef>
                <a:spcPts val="1200"/>
              </a:spcBef>
              <a:buNone/>
            </a:pPr>
            <a:r>
              <a:rPr lang="en-US" dirty="0">
                <a:solidFill>
                  <a:schemeClr val="hlink"/>
                </a:solidFill>
                <a:uFill>
                  <a:noFill/>
                </a:uFill>
              </a:rPr>
              <a:t>This would help evaluate post-purchase behavior and improve service strategies.</a:t>
            </a:r>
          </a:p>
          <a:p>
            <a:pPr marL="0" indent="0">
              <a:spcBef>
                <a:spcPts val="1200"/>
              </a:spcBef>
              <a:buNone/>
            </a:pPr>
            <a:endParaRPr lang="en-US" b="1" dirty="0">
              <a:solidFill>
                <a:schemeClr val="hlink"/>
              </a:solidFill>
              <a:uFill>
                <a:noFill/>
              </a:uFill>
            </a:endParaRPr>
          </a:p>
          <a:p>
            <a:pPr marL="0" indent="0">
              <a:spcBef>
                <a:spcPts val="1200"/>
              </a:spcBef>
              <a:buNone/>
            </a:pPr>
            <a:endParaRPr lang="en-US" b="1" dirty="0">
              <a:solidFill>
                <a:schemeClr val="hlink"/>
              </a:solidFill>
              <a:uFill>
                <a:noFill/>
              </a:uFill>
            </a:endParaRPr>
          </a:p>
          <a:p>
            <a:pPr marL="0" indent="0">
              <a:spcBef>
                <a:spcPts val="1200"/>
              </a:spcBef>
              <a:buNone/>
            </a:pPr>
            <a:r>
              <a:rPr lang="en-US" b="1" dirty="0"/>
              <a:t>Track Repeat Purchase Rates</a:t>
            </a:r>
          </a:p>
          <a:p>
            <a:pPr marL="0" indent="0">
              <a:spcBef>
                <a:spcPts val="1200"/>
              </a:spcBef>
              <a:buNone/>
            </a:pPr>
            <a:r>
              <a:rPr lang="en-US" dirty="0">
                <a:solidFill>
                  <a:schemeClr val="hlink"/>
                </a:solidFill>
                <a:uFill>
                  <a:noFill/>
                </a:uFill>
              </a:rPr>
              <a:t>Understanding customer loyalty and repeat buying can guide retention strategies.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9"/>
        <p:cNvGrpSpPr/>
        <p:nvPr/>
      </p:nvGrpSpPr>
      <p:grpSpPr>
        <a:xfrm>
          <a:off x="0" y="0"/>
          <a:ext cx="0" cy="0"/>
          <a:chOff x="0" y="0"/>
          <a:chExt cx="0" cy="0"/>
        </a:xfrm>
      </p:grpSpPr>
      <p:sp>
        <p:nvSpPr>
          <p:cNvPr id="1581" name="Google Shape;1581;p64"/>
          <p:cNvSpPr txBox="1">
            <a:spLocks noGrp="1"/>
          </p:cNvSpPr>
          <p:nvPr>
            <p:ph type="title"/>
          </p:nvPr>
        </p:nvSpPr>
        <p:spPr>
          <a:xfrm>
            <a:off x="3069900" y="407827"/>
            <a:ext cx="3004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 </a:t>
            </a:r>
            <a:endParaRPr dirty="0"/>
          </a:p>
        </p:txBody>
      </p:sp>
      <p:sp>
        <p:nvSpPr>
          <p:cNvPr id="1582" name="Google Shape;1582;p64"/>
          <p:cNvSpPr txBox="1">
            <a:spLocks noGrp="1"/>
          </p:cNvSpPr>
          <p:nvPr>
            <p:ph type="subTitle" idx="1"/>
          </p:nvPr>
        </p:nvSpPr>
        <p:spPr>
          <a:xfrm>
            <a:off x="1150965" y="1645921"/>
            <a:ext cx="6842069" cy="2867889"/>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IN" dirty="0"/>
              <a:t>This E-Commerce analysis</a:t>
            </a:r>
            <a:r>
              <a:rPr lang="en-US" dirty="0"/>
              <a:t> reveals that customer satisfaction is closely tied to delivery speed and payment convenience. Most orders are placed during weekdays using credit cards, with São Paulo contributing significantly to total sales. Higher review scores are associated with quicker deliveries, highlighting the importance of operational efficiency in enhancing customer experience.</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0">
          <a:extLst>
            <a:ext uri="{FF2B5EF4-FFF2-40B4-BE49-F238E27FC236}">
              <a16:creationId xmlns:a16="http://schemas.microsoft.com/office/drawing/2014/main" id="{EEDF01F0-FAE8-B32F-3393-A9D2963F0868}"/>
            </a:ext>
          </a:extLst>
        </p:cNvPr>
        <p:cNvGrpSpPr/>
        <p:nvPr/>
      </p:nvGrpSpPr>
      <p:grpSpPr>
        <a:xfrm>
          <a:off x="0" y="0"/>
          <a:ext cx="0" cy="0"/>
          <a:chOff x="0" y="0"/>
          <a:chExt cx="0" cy="0"/>
        </a:xfrm>
      </p:grpSpPr>
      <p:sp>
        <p:nvSpPr>
          <p:cNvPr id="771" name="Google Shape;771;p44">
            <a:extLst>
              <a:ext uri="{FF2B5EF4-FFF2-40B4-BE49-F238E27FC236}">
                <a16:creationId xmlns:a16="http://schemas.microsoft.com/office/drawing/2014/main" id="{72C6AF50-7F5D-B007-88B8-C45B44EBB933}"/>
              </a:ext>
            </a:extLst>
          </p:cNvPr>
          <p:cNvSpPr txBox="1">
            <a:spLocks noGrp="1"/>
          </p:cNvSpPr>
          <p:nvPr>
            <p:ph type="title"/>
          </p:nvPr>
        </p:nvSpPr>
        <p:spPr>
          <a:xfrm>
            <a:off x="1592629" y="2256700"/>
            <a:ext cx="3520100" cy="961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Viga"/>
                <a:ea typeface="Viga"/>
                <a:cs typeface="Viga"/>
                <a:sym typeface="Viga"/>
              </a:rPr>
              <a:t>Thank You</a:t>
            </a:r>
            <a:endParaRPr dirty="0">
              <a:latin typeface="Viga"/>
              <a:ea typeface="Viga"/>
              <a:cs typeface="Viga"/>
              <a:sym typeface="Viga"/>
            </a:endParaRPr>
          </a:p>
        </p:txBody>
      </p:sp>
      <p:grpSp>
        <p:nvGrpSpPr>
          <p:cNvPr id="775" name="Google Shape;775;p44">
            <a:extLst>
              <a:ext uri="{FF2B5EF4-FFF2-40B4-BE49-F238E27FC236}">
                <a16:creationId xmlns:a16="http://schemas.microsoft.com/office/drawing/2014/main" id="{B173D69A-AD2C-72A5-3214-A5DC208F51D6}"/>
              </a:ext>
            </a:extLst>
          </p:cNvPr>
          <p:cNvGrpSpPr/>
          <p:nvPr/>
        </p:nvGrpSpPr>
        <p:grpSpPr>
          <a:xfrm>
            <a:off x="5101183" y="1632781"/>
            <a:ext cx="2761579" cy="2670813"/>
            <a:chOff x="5460571" y="2050926"/>
            <a:chExt cx="2964340" cy="2866909"/>
          </a:xfrm>
        </p:grpSpPr>
        <p:sp>
          <p:nvSpPr>
            <p:cNvPr id="776" name="Google Shape;776;p44">
              <a:extLst>
                <a:ext uri="{FF2B5EF4-FFF2-40B4-BE49-F238E27FC236}">
                  <a16:creationId xmlns:a16="http://schemas.microsoft.com/office/drawing/2014/main" id="{82020519-6C3C-FBD7-F6B2-1247CEF9666A}"/>
                </a:ext>
              </a:extLst>
            </p:cNvPr>
            <p:cNvSpPr/>
            <p:nvPr/>
          </p:nvSpPr>
          <p:spPr>
            <a:xfrm>
              <a:off x="5460571" y="2067312"/>
              <a:ext cx="2830177" cy="2586703"/>
            </a:xfrm>
            <a:custGeom>
              <a:avLst/>
              <a:gdLst/>
              <a:ahLst/>
              <a:cxnLst/>
              <a:rect l="l" t="t" r="r" b="b"/>
              <a:pathLst>
                <a:path w="167120" h="152743" extrusionOk="0">
                  <a:moveTo>
                    <a:pt x="110613" y="0"/>
                  </a:moveTo>
                  <a:cubicBezTo>
                    <a:pt x="84894" y="0"/>
                    <a:pt x="64546" y="20381"/>
                    <a:pt x="64079" y="45699"/>
                  </a:cubicBezTo>
                  <a:cubicBezTo>
                    <a:pt x="61177" y="45232"/>
                    <a:pt x="58209" y="44999"/>
                    <a:pt x="55173" y="44999"/>
                  </a:cubicBezTo>
                  <a:cubicBezTo>
                    <a:pt x="24718" y="44999"/>
                    <a:pt x="0" y="69683"/>
                    <a:pt x="0" y="100172"/>
                  </a:cubicBezTo>
                  <a:cubicBezTo>
                    <a:pt x="0" y="124789"/>
                    <a:pt x="16145" y="145638"/>
                    <a:pt x="38428" y="152743"/>
                  </a:cubicBezTo>
                  <a:lnTo>
                    <a:pt x="127625" y="152743"/>
                  </a:lnTo>
                  <a:cubicBezTo>
                    <a:pt x="150007" y="149340"/>
                    <a:pt x="167120" y="130027"/>
                    <a:pt x="167120" y="106710"/>
                  </a:cubicBezTo>
                  <a:cubicBezTo>
                    <a:pt x="167120" y="92300"/>
                    <a:pt x="160582" y="79457"/>
                    <a:pt x="150341" y="70884"/>
                  </a:cubicBezTo>
                  <a:cubicBezTo>
                    <a:pt x="154677" y="63812"/>
                    <a:pt x="157213" y="55473"/>
                    <a:pt x="157213" y="46567"/>
                  </a:cubicBezTo>
                  <a:cubicBezTo>
                    <a:pt x="157213" y="20848"/>
                    <a:pt x="136364" y="0"/>
                    <a:pt x="110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a:extLst>
                <a:ext uri="{FF2B5EF4-FFF2-40B4-BE49-F238E27FC236}">
                  <a16:creationId xmlns:a16="http://schemas.microsoft.com/office/drawing/2014/main" id="{C389001F-FE00-8A35-3BBD-993264695B35}"/>
                </a:ext>
              </a:extLst>
            </p:cNvPr>
            <p:cNvSpPr/>
            <p:nvPr/>
          </p:nvSpPr>
          <p:spPr>
            <a:xfrm>
              <a:off x="5713922" y="4625198"/>
              <a:ext cx="2710989" cy="292637"/>
            </a:xfrm>
            <a:custGeom>
              <a:avLst/>
              <a:gdLst/>
              <a:ahLst/>
              <a:cxnLst/>
              <a:rect l="l" t="t" r="r" b="b"/>
              <a:pathLst>
                <a:path w="160082" h="17280" extrusionOk="0">
                  <a:moveTo>
                    <a:pt x="11542" y="0"/>
                  </a:moveTo>
                  <a:cubicBezTo>
                    <a:pt x="9807" y="0"/>
                    <a:pt x="8406" y="1401"/>
                    <a:pt x="8406" y="3136"/>
                  </a:cubicBezTo>
                  <a:cubicBezTo>
                    <a:pt x="8406" y="3936"/>
                    <a:pt x="8707" y="4670"/>
                    <a:pt x="9207" y="5237"/>
                  </a:cubicBezTo>
                  <a:lnTo>
                    <a:pt x="3169" y="5237"/>
                  </a:lnTo>
                  <a:cubicBezTo>
                    <a:pt x="1435" y="5237"/>
                    <a:pt x="0" y="6638"/>
                    <a:pt x="0" y="8373"/>
                  </a:cubicBezTo>
                  <a:cubicBezTo>
                    <a:pt x="0" y="10107"/>
                    <a:pt x="1435" y="11508"/>
                    <a:pt x="3169" y="11508"/>
                  </a:cubicBezTo>
                  <a:lnTo>
                    <a:pt x="12409" y="11508"/>
                  </a:lnTo>
                  <a:cubicBezTo>
                    <a:pt x="11575" y="12075"/>
                    <a:pt x="11008" y="13043"/>
                    <a:pt x="11008" y="14110"/>
                  </a:cubicBezTo>
                  <a:cubicBezTo>
                    <a:pt x="11008" y="15845"/>
                    <a:pt x="12409" y="17279"/>
                    <a:pt x="14144" y="17279"/>
                  </a:cubicBezTo>
                  <a:lnTo>
                    <a:pt x="156946" y="17279"/>
                  </a:lnTo>
                  <a:cubicBezTo>
                    <a:pt x="158647" y="17279"/>
                    <a:pt x="160081" y="15845"/>
                    <a:pt x="160081" y="14110"/>
                  </a:cubicBezTo>
                  <a:cubicBezTo>
                    <a:pt x="160081" y="12409"/>
                    <a:pt x="158647" y="10975"/>
                    <a:pt x="156946" y="10975"/>
                  </a:cubicBezTo>
                  <a:lnTo>
                    <a:pt x="147673" y="10975"/>
                  </a:lnTo>
                  <a:cubicBezTo>
                    <a:pt x="148506" y="10408"/>
                    <a:pt x="149074" y="9474"/>
                    <a:pt x="149074" y="8373"/>
                  </a:cubicBezTo>
                  <a:cubicBezTo>
                    <a:pt x="149074" y="7572"/>
                    <a:pt x="148773" y="6838"/>
                    <a:pt x="148273" y="6271"/>
                  </a:cubicBezTo>
                  <a:lnTo>
                    <a:pt x="154311" y="6271"/>
                  </a:lnTo>
                  <a:cubicBezTo>
                    <a:pt x="156045" y="6271"/>
                    <a:pt x="157446" y="4870"/>
                    <a:pt x="157446" y="3136"/>
                  </a:cubicBezTo>
                  <a:cubicBezTo>
                    <a:pt x="157446" y="1401"/>
                    <a:pt x="156045" y="0"/>
                    <a:pt x="154311" y="0"/>
                  </a:cubicBezTo>
                  <a:close/>
                </a:path>
              </a:pathLst>
            </a:custGeom>
            <a:solidFill>
              <a:srgbClr val="92C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a:extLst>
                <a:ext uri="{FF2B5EF4-FFF2-40B4-BE49-F238E27FC236}">
                  <a16:creationId xmlns:a16="http://schemas.microsoft.com/office/drawing/2014/main" id="{7F2D61D6-7462-BF47-3027-45C14D333CB8}"/>
                </a:ext>
              </a:extLst>
            </p:cNvPr>
            <p:cNvSpPr/>
            <p:nvPr/>
          </p:nvSpPr>
          <p:spPr>
            <a:xfrm>
              <a:off x="5867573" y="4711618"/>
              <a:ext cx="2359621" cy="4539"/>
            </a:xfrm>
            <a:custGeom>
              <a:avLst/>
              <a:gdLst/>
              <a:ahLst/>
              <a:cxnLst/>
              <a:rect l="l" t="t" r="r" b="b"/>
              <a:pathLst>
                <a:path w="139334" h="268" extrusionOk="0">
                  <a:moveTo>
                    <a:pt x="134" y="1"/>
                  </a:moveTo>
                  <a:cubicBezTo>
                    <a:pt x="67" y="1"/>
                    <a:pt x="1" y="68"/>
                    <a:pt x="1" y="134"/>
                  </a:cubicBezTo>
                  <a:cubicBezTo>
                    <a:pt x="1" y="201"/>
                    <a:pt x="67" y="268"/>
                    <a:pt x="134" y="268"/>
                  </a:cubicBezTo>
                  <a:lnTo>
                    <a:pt x="139200" y="268"/>
                  </a:lnTo>
                  <a:cubicBezTo>
                    <a:pt x="139267" y="268"/>
                    <a:pt x="139333" y="201"/>
                    <a:pt x="139333" y="134"/>
                  </a:cubicBezTo>
                  <a:cubicBezTo>
                    <a:pt x="139333" y="68"/>
                    <a:pt x="139267" y="1"/>
                    <a:pt x="1392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a:extLst>
                <a:ext uri="{FF2B5EF4-FFF2-40B4-BE49-F238E27FC236}">
                  <a16:creationId xmlns:a16="http://schemas.microsoft.com/office/drawing/2014/main" id="{2316F5BA-06BD-C5C9-0C6F-674AB4EF4B0F}"/>
                </a:ext>
              </a:extLst>
            </p:cNvPr>
            <p:cNvSpPr/>
            <p:nvPr/>
          </p:nvSpPr>
          <p:spPr>
            <a:xfrm>
              <a:off x="5922375" y="4809350"/>
              <a:ext cx="2294642" cy="3980"/>
            </a:xfrm>
            <a:custGeom>
              <a:avLst/>
              <a:gdLst/>
              <a:ahLst/>
              <a:cxnLst/>
              <a:rect l="l" t="t" r="r" b="b"/>
              <a:pathLst>
                <a:path w="135497" h="235" extrusionOk="0">
                  <a:moveTo>
                    <a:pt x="100" y="1"/>
                  </a:moveTo>
                  <a:cubicBezTo>
                    <a:pt x="34" y="1"/>
                    <a:pt x="0" y="34"/>
                    <a:pt x="0" y="101"/>
                  </a:cubicBezTo>
                  <a:cubicBezTo>
                    <a:pt x="0" y="201"/>
                    <a:pt x="34" y="234"/>
                    <a:pt x="100" y="234"/>
                  </a:cubicBezTo>
                  <a:lnTo>
                    <a:pt x="135364" y="234"/>
                  </a:lnTo>
                  <a:cubicBezTo>
                    <a:pt x="135430" y="234"/>
                    <a:pt x="135497" y="201"/>
                    <a:pt x="135497" y="101"/>
                  </a:cubicBezTo>
                  <a:cubicBezTo>
                    <a:pt x="135497" y="34"/>
                    <a:pt x="135430" y="1"/>
                    <a:pt x="1353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a:extLst>
                <a:ext uri="{FF2B5EF4-FFF2-40B4-BE49-F238E27FC236}">
                  <a16:creationId xmlns:a16="http://schemas.microsoft.com/office/drawing/2014/main" id="{D09DFE00-33B4-0BF8-6B06-B4196583B8A0}"/>
                </a:ext>
              </a:extLst>
            </p:cNvPr>
            <p:cNvSpPr/>
            <p:nvPr/>
          </p:nvSpPr>
          <p:spPr>
            <a:xfrm>
              <a:off x="6871413" y="3040641"/>
              <a:ext cx="297158" cy="316363"/>
            </a:xfrm>
            <a:custGeom>
              <a:avLst/>
              <a:gdLst/>
              <a:ahLst/>
              <a:cxnLst/>
              <a:rect l="l" t="t" r="r" b="b"/>
              <a:pathLst>
                <a:path w="17547" h="18681" extrusionOk="0">
                  <a:moveTo>
                    <a:pt x="0" y="0"/>
                  </a:moveTo>
                  <a:lnTo>
                    <a:pt x="0" y="18680"/>
                  </a:lnTo>
                  <a:lnTo>
                    <a:pt x="17546" y="18680"/>
                  </a:lnTo>
                  <a:lnTo>
                    <a:pt x="175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a:extLst>
                <a:ext uri="{FF2B5EF4-FFF2-40B4-BE49-F238E27FC236}">
                  <a16:creationId xmlns:a16="http://schemas.microsoft.com/office/drawing/2014/main" id="{BB39940D-3742-15EF-3DE2-25C706E77596}"/>
                </a:ext>
              </a:extLst>
            </p:cNvPr>
            <p:cNvSpPr/>
            <p:nvPr/>
          </p:nvSpPr>
          <p:spPr>
            <a:xfrm>
              <a:off x="6425700" y="2494945"/>
              <a:ext cx="1188007" cy="708408"/>
            </a:xfrm>
            <a:custGeom>
              <a:avLst/>
              <a:gdLst/>
              <a:ahLst/>
              <a:cxnLst/>
              <a:rect l="l" t="t" r="r" b="b"/>
              <a:pathLst>
                <a:path w="70151" h="41831" extrusionOk="0">
                  <a:moveTo>
                    <a:pt x="0" y="0"/>
                  </a:moveTo>
                  <a:lnTo>
                    <a:pt x="0" y="41830"/>
                  </a:lnTo>
                  <a:lnTo>
                    <a:pt x="70151" y="41830"/>
                  </a:lnTo>
                  <a:lnTo>
                    <a:pt x="701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a:extLst>
                <a:ext uri="{FF2B5EF4-FFF2-40B4-BE49-F238E27FC236}">
                  <a16:creationId xmlns:a16="http://schemas.microsoft.com/office/drawing/2014/main" id="{0D785CDC-F5E4-AD81-D81F-06FF336E6C61}"/>
                </a:ext>
              </a:extLst>
            </p:cNvPr>
            <p:cNvSpPr/>
            <p:nvPr/>
          </p:nvSpPr>
          <p:spPr>
            <a:xfrm>
              <a:off x="6425700" y="2494945"/>
              <a:ext cx="1188007" cy="574520"/>
            </a:xfrm>
            <a:custGeom>
              <a:avLst/>
              <a:gdLst/>
              <a:ahLst/>
              <a:cxnLst/>
              <a:rect l="l" t="t" r="r" b="b"/>
              <a:pathLst>
                <a:path w="70151" h="33925" extrusionOk="0">
                  <a:moveTo>
                    <a:pt x="0" y="0"/>
                  </a:moveTo>
                  <a:lnTo>
                    <a:pt x="0" y="33924"/>
                  </a:lnTo>
                  <a:lnTo>
                    <a:pt x="70151" y="33924"/>
                  </a:lnTo>
                  <a:lnTo>
                    <a:pt x="70151" y="0"/>
                  </a:lnTo>
                  <a:close/>
                </a:path>
              </a:pathLst>
            </a:custGeom>
            <a:solidFill>
              <a:srgbClr val="F6E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a:extLst>
                <a:ext uri="{FF2B5EF4-FFF2-40B4-BE49-F238E27FC236}">
                  <a16:creationId xmlns:a16="http://schemas.microsoft.com/office/drawing/2014/main" id="{6D3DF5E1-C273-BEAD-BB47-4FBF2B2E4F1D}"/>
                </a:ext>
              </a:extLst>
            </p:cNvPr>
            <p:cNvSpPr/>
            <p:nvPr/>
          </p:nvSpPr>
          <p:spPr>
            <a:xfrm>
              <a:off x="6608734" y="2566681"/>
              <a:ext cx="644563" cy="462681"/>
            </a:xfrm>
            <a:custGeom>
              <a:avLst/>
              <a:gdLst/>
              <a:ahLst/>
              <a:cxnLst/>
              <a:rect l="l" t="t" r="r" b="b"/>
              <a:pathLst>
                <a:path w="38061" h="27321" extrusionOk="0">
                  <a:moveTo>
                    <a:pt x="0" y="0"/>
                  </a:moveTo>
                  <a:lnTo>
                    <a:pt x="0" y="27320"/>
                  </a:lnTo>
                  <a:lnTo>
                    <a:pt x="38061" y="27320"/>
                  </a:lnTo>
                  <a:lnTo>
                    <a:pt x="380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a:extLst>
                <a:ext uri="{FF2B5EF4-FFF2-40B4-BE49-F238E27FC236}">
                  <a16:creationId xmlns:a16="http://schemas.microsoft.com/office/drawing/2014/main" id="{21AEB05B-58C4-2782-2EBA-02EC956C8340}"/>
                </a:ext>
              </a:extLst>
            </p:cNvPr>
            <p:cNvSpPr/>
            <p:nvPr/>
          </p:nvSpPr>
          <p:spPr>
            <a:xfrm>
              <a:off x="6608734" y="2566681"/>
              <a:ext cx="644563" cy="49162"/>
            </a:xfrm>
            <a:custGeom>
              <a:avLst/>
              <a:gdLst/>
              <a:ahLst/>
              <a:cxnLst/>
              <a:rect l="l" t="t" r="r" b="b"/>
              <a:pathLst>
                <a:path w="38061" h="2903" extrusionOk="0">
                  <a:moveTo>
                    <a:pt x="0" y="0"/>
                  </a:moveTo>
                  <a:lnTo>
                    <a:pt x="0" y="2903"/>
                  </a:lnTo>
                  <a:lnTo>
                    <a:pt x="38061" y="2903"/>
                  </a:lnTo>
                  <a:lnTo>
                    <a:pt x="38061" y="0"/>
                  </a:ln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a:extLst>
                <a:ext uri="{FF2B5EF4-FFF2-40B4-BE49-F238E27FC236}">
                  <a16:creationId xmlns:a16="http://schemas.microsoft.com/office/drawing/2014/main" id="{ED956E60-D301-9C69-E59C-1560EEC7E2A2}"/>
                </a:ext>
              </a:extLst>
            </p:cNvPr>
            <p:cNvSpPr/>
            <p:nvPr/>
          </p:nvSpPr>
          <p:spPr>
            <a:xfrm>
              <a:off x="6834122" y="2720654"/>
              <a:ext cx="280782" cy="247928"/>
            </a:xfrm>
            <a:custGeom>
              <a:avLst/>
              <a:gdLst/>
              <a:ahLst/>
              <a:cxnLst/>
              <a:rect l="l" t="t" r="r" b="b"/>
              <a:pathLst>
                <a:path w="16580" h="14640" extrusionOk="0">
                  <a:moveTo>
                    <a:pt x="8268" y="1"/>
                  </a:moveTo>
                  <a:cubicBezTo>
                    <a:pt x="7347" y="1"/>
                    <a:pt x="6410" y="177"/>
                    <a:pt x="5505" y="549"/>
                  </a:cubicBezTo>
                  <a:cubicBezTo>
                    <a:pt x="1769" y="2083"/>
                    <a:pt x="1" y="6386"/>
                    <a:pt x="1535" y="10089"/>
                  </a:cubicBezTo>
                  <a:cubicBezTo>
                    <a:pt x="2698" y="12920"/>
                    <a:pt x="5431" y="14640"/>
                    <a:pt x="8312" y="14640"/>
                  </a:cubicBezTo>
                  <a:cubicBezTo>
                    <a:pt x="9233" y="14640"/>
                    <a:pt x="10170" y="14464"/>
                    <a:pt x="11075" y="14092"/>
                  </a:cubicBezTo>
                  <a:cubicBezTo>
                    <a:pt x="14811" y="12557"/>
                    <a:pt x="16579" y="8254"/>
                    <a:pt x="15045" y="4552"/>
                  </a:cubicBezTo>
                  <a:cubicBezTo>
                    <a:pt x="13882" y="1721"/>
                    <a:pt x="11149" y="1"/>
                    <a:pt x="8268"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a:extLst>
                <a:ext uri="{FF2B5EF4-FFF2-40B4-BE49-F238E27FC236}">
                  <a16:creationId xmlns:a16="http://schemas.microsoft.com/office/drawing/2014/main" id="{94781B5A-B50C-EEFB-4840-761B3EF85EAD}"/>
                </a:ext>
              </a:extLst>
            </p:cNvPr>
            <p:cNvSpPr/>
            <p:nvPr/>
          </p:nvSpPr>
          <p:spPr>
            <a:xfrm>
              <a:off x="6745992" y="2678537"/>
              <a:ext cx="198868" cy="172314"/>
            </a:xfrm>
            <a:custGeom>
              <a:avLst/>
              <a:gdLst/>
              <a:ahLst/>
              <a:cxnLst/>
              <a:rect l="l" t="t" r="r" b="b"/>
              <a:pathLst>
                <a:path w="11743" h="10175" extrusionOk="0">
                  <a:moveTo>
                    <a:pt x="5872" y="0"/>
                  </a:moveTo>
                  <a:lnTo>
                    <a:pt x="1" y="10174"/>
                  </a:lnTo>
                  <a:lnTo>
                    <a:pt x="11743" y="10174"/>
                  </a:lnTo>
                  <a:lnTo>
                    <a:pt x="5872" y="0"/>
                  </a:lnTo>
                  <a:close/>
                </a:path>
              </a:pathLst>
            </a:custGeom>
            <a:solidFill>
              <a:srgbClr val="EEE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a:extLst>
                <a:ext uri="{FF2B5EF4-FFF2-40B4-BE49-F238E27FC236}">
                  <a16:creationId xmlns:a16="http://schemas.microsoft.com/office/drawing/2014/main" id="{075EC611-E027-FD72-D9F8-FF61DD0DF467}"/>
                </a:ext>
              </a:extLst>
            </p:cNvPr>
            <p:cNvSpPr/>
            <p:nvPr/>
          </p:nvSpPr>
          <p:spPr>
            <a:xfrm>
              <a:off x="5822391" y="3382660"/>
              <a:ext cx="262120" cy="1343403"/>
            </a:xfrm>
            <a:custGeom>
              <a:avLst/>
              <a:gdLst/>
              <a:ahLst/>
              <a:cxnLst/>
              <a:rect l="l" t="t" r="r" b="b"/>
              <a:pathLst>
                <a:path w="15478" h="79327" extrusionOk="0">
                  <a:moveTo>
                    <a:pt x="13570" y="1"/>
                  </a:moveTo>
                  <a:cubicBezTo>
                    <a:pt x="12760" y="1"/>
                    <a:pt x="12027" y="602"/>
                    <a:pt x="11875" y="1453"/>
                  </a:cubicBezTo>
                  <a:lnTo>
                    <a:pt x="133" y="77374"/>
                  </a:lnTo>
                  <a:cubicBezTo>
                    <a:pt x="0" y="78275"/>
                    <a:pt x="634" y="79142"/>
                    <a:pt x="1534" y="79309"/>
                  </a:cubicBezTo>
                  <a:lnTo>
                    <a:pt x="1668" y="79309"/>
                  </a:lnTo>
                  <a:cubicBezTo>
                    <a:pt x="1749" y="79321"/>
                    <a:pt x="1829" y="79326"/>
                    <a:pt x="1909" y="79326"/>
                  </a:cubicBezTo>
                  <a:cubicBezTo>
                    <a:pt x="2718" y="79326"/>
                    <a:pt x="3451" y="78728"/>
                    <a:pt x="3603" y="77908"/>
                  </a:cubicBezTo>
                  <a:lnTo>
                    <a:pt x="15344" y="1987"/>
                  </a:lnTo>
                  <a:cubicBezTo>
                    <a:pt x="15478" y="1053"/>
                    <a:pt x="14844" y="185"/>
                    <a:pt x="13943" y="52"/>
                  </a:cubicBezTo>
                  <a:lnTo>
                    <a:pt x="13810" y="19"/>
                  </a:lnTo>
                  <a:cubicBezTo>
                    <a:pt x="13729" y="7"/>
                    <a:pt x="13649" y="1"/>
                    <a:pt x="13570"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a:extLst>
                <a:ext uri="{FF2B5EF4-FFF2-40B4-BE49-F238E27FC236}">
                  <a16:creationId xmlns:a16="http://schemas.microsoft.com/office/drawing/2014/main" id="{ED417612-BE3B-D3B9-1B22-51AA8D934C31}"/>
                </a:ext>
              </a:extLst>
            </p:cNvPr>
            <p:cNvSpPr/>
            <p:nvPr/>
          </p:nvSpPr>
          <p:spPr>
            <a:xfrm>
              <a:off x="6289001" y="3410366"/>
              <a:ext cx="248572" cy="1345638"/>
            </a:xfrm>
            <a:custGeom>
              <a:avLst/>
              <a:gdLst/>
              <a:ahLst/>
              <a:cxnLst/>
              <a:rect l="l" t="t" r="r" b="b"/>
              <a:pathLst>
                <a:path w="14678" h="79459" extrusionOk="0">
                  <a:moveTo>
                    <a:pt x="1907" y="0"/>
                  </a:moveTo>
                  <a:cubicBezTo>
                    <a:pt x="1828" y="0"/>
                    <a:pt x="1748" y="6"/>
                    <a:pt x="1668" y="17"/>
                  </a:cubicBezTo>
                  <a:lnTo>
                    <a:pt x="1568" y="50"/>
                  </a:lnTo>
                  <a:cubicBezTo>
                    <a:pt x="634" y="184"/>
                    <a:pt x="0" y="1051"/>
                    <a:pt x="133" y="1952"/>
                  </a:cubicBezTo>
                  <a:lnTo>
                    <a:pt x="11075" y="78006"/>
                  </a:lnTo>
                  <a:cubicBezTo>
                    <a:pt x="11196" y="78857"/>
                    <a:pt x="11926" y="79458"/>
                    <a:pt x="12736" y="79458"/>
                  </a:cubicBezTo>
                  <a:cubicBezTo>
                    <a:pt x="12815" y="79458"/>
                    <a:pt x="12895" y="79453"/>
                    <a:pt x="12976" y="79441"/>
                  </a:cubicBezTo>
                  <a:lnTo>
                    <a:pt x="13109" y="79407"/>
                  </a:lnTo>
                  <a:cubicBezTo>
                    <a:pt x="14010" y="79307"/>
                    <a:pt x="14677" y="78440"/>
                    <a:pt x="14544" y="77506"/>
                  </a:cubicBezTo>
                  <a:lnTo>
                    <a:pt x="3603" y="1451"/>
                  </a:lnTo>
                  <a:cubicBezTo>
                    <a:pt x="3481" y="628"/>
                    <a:pt x="2746" y="0"/>
                    <a:pt x="1907" y="0"/>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a:extLst>
                <a:ext uri="{FF2B5EF4-FFF2-40B4-BE49-F238E27FC236}">
                  <a16:creationId xmlns:a16="http://schemas.microsoft.com/office/drawing/2014/main" id="{C1FA372E-45B8-1A98-9E65-B996B5BF542B}"/>
                </a:ext>
              </a:extLst>
            </p:cNvPr>
            <p:cNvSpPr/>
            <p:nvPr/>
          </p:nvSpPr>
          <p:spPr>
            <a:xfrm>
              <a:off x="7910273" y="3389655"/>
              <a:ext cx="338954" cy="1329448"/>
            </a:xfrm>
            <a:custGeom>
              <a:avLst/>
              <a:gdLst/>
              <a:ahLst/>
              <a:cxnLst/>
              <a:rect l="l" t="t" r="r" b="b"/>
              <a:pathLst>
                <a:path w="20015" h="78503" extrusionOk="0">
                  <a:moveTo>
                    <a:pt x="1963" y="1"/>
                  </a:moveTo>
                  <a:cubicBezTo>
                    <a:pt x="1844" y="1"/>
                    <a:pt x="1723" y="13"/>
                    <a:pt x="1601" y="39"/>
                  </a:cubicBezTo>
                  <a:lnTo>
                    <a:pt x="1501" y="73"/>
                  </a:lnTo>
                  <a:cubicBezTo>
                    <a:pt x="600" y="273"/>
                    <a:pt x="0" y="1173"/>
                    <a:pt x="200" y="2074"/>
                  </a:cubicBezTo>
                  <a:lnTo>
                    <a:pt x="16412" y="77195"/>
                  </a:lnTo>
                  <a:cubicBezTo>
                    <a:pt x="16585" y="77973"/>
                    <a:pt x="17281" y="78502"/>
                    <a:pt x="18048" y="78502"/>
                  </a:cubicBezTo>
                  <a:cubicBezTo>
                    <a:pt x="18169" y="78502"/>
                    <a:pt x="18291" y="78489"/>
                    <a:pt x="18413" y="78462"/>
                  </a:cubicBezTo>
                  <a:lnTo>
                    <a:pt x="18547" y="78462"/>
                  </a:lnTo>
                  <a:cubicBezTo>
                    <a:pt x="19447" y="78262"/>
                    <a:pt x="20014" y="77361"/>
                    <a:pt x="19814" y="76427"/>
                  </a:cubicBezTo>
                  <a:lnTo>
                    <a:pt x="3636" y="1340"/>
                  </a:lnTo>
                  <a:cubicBezTo>
                    <a:pt x="3462" y="557"/>
                    <a:pt x="2758" y="1"/>
                    <a:pt x="1963"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a:extLst>
                <a:ext uri="{FF2B5EF4-FFF2-40B4-BE49-F238E27FC236}">
                  <a16:creationId xmlns:a16="http://schemas.microsoft.com/office/drawing/2014/main" id="{72C3584B-D4B1-EFA9-08B0-C1C75184185B}"/>
                </a:ext>
              </a:extLst>
            </p:cNvPr>
            <p:cNvSpPr/>
            <p:nvPr/>
          </p:nvSpPr>
          <p:spPr>
            <a:xfrm>
              <a:off x="5996381" y="3366589"/>
              <a:ext cx="2059652" cy="95480"/>
            </a:xfrm>
            <a:custGeom>
              <a:avLst/>
              <a:gdLst/>
              <a:ahLst/>
              <a:cxnLst/>
              <a:rect l="l" t="t" r="r" b="b"/>
              <a:pathLst>
                <a:path w="121621" h="5638" extrusionOk="0">
                  <a:moveTo>
                    <a:pt x="0" y="0"/>
                  </a:moveTo>
                  <a:lnTo>
                    <a:pt x="0" y="5638"/>
                  </a:lnTo>
                  <a:lnTo>
                    <a:pt x="121620" y="5638"/>
                  </a:lnTo>
                  <a:lnTo>
                    <a:pt x="121620" y="0"/>
                  </a:ln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a:extLst>
                <a:ext uri="{FF2B5EF4-FFF2-40B4-BE49-F238E27FC236}">
                  <a16:creationId xmlns:a16="http://schemas.microsoft.com/office/drawing/2014/main" id="{188FCC2F-0ECB-C8B3-F800-68FAD710949C}"/>
                </a:ext>
              </a:extLst>
            </p:cNvPr>
            <p:cNvSpPr/>
            <p:nvPr/>
          </p:nvSpPr>
          <p:spPr>
            <a:xfrm>
              <a:off x="6113300" y="3092615"/>
              <a:ext cx="289250" cy="262696"/>
            </a:xfrm>
            <a:custGeom>
              <a:avLst/>
              <a:gdLst/>
              <a:ahLst/>
              <a:cxnLst/>
              <a:rect l="l" t="t" r="r" b="b"/>
              <a:pathLst>
                <a:path w="17080" h="15512" extrusionOk="0">
                  <a:moveTo>
                    <a:pt x="1836" y="0"/>
                  </a:moveTo>
                  <a:cubicBezTo>
                    <a:pt x="835" y="0"/>
                    <a:pt x="1" y="801"/>
                    <a:pt x="1" y="1801"/>
                  </a:cubicBezTo>
                  <a:cubicBezTo>
                    <a:pt x="1" y="2802"/>
                    <a:pt x="802" y="3569"/>
                    <a:pt x="1769" y="3603"/>
                  </a:cubicBezTo>
                  <a:cubicBezTo>
                    <a:pt x="1002" y="4803"/>
                    <a:pt x="535" y="6238"/>
                    <a:pt x="535" y="7739"/>
                  </a:cubicBezTo>
                  <a:cubicBezTo>
                    <a:pt x="535" y="12042"/>
                    <a:pt x="4004" y="15511"/>
                    <a:pt x="8307" y="15511"/>
                  </a:cubicBezTo>
                  <a:cubicBezTo>
                    <a:pt x="12577" y="15511"/>
                    <a:pt x="16046" y="12042"/>
                    <a:pt x="16046" y="7739"/>
                  </a:cubicBezTo>
                  <a:cubicBezTo>
                    <a:pt x="16046" y="6238"/>
                    <a:pt x="15612" y="4803"/>
                    <a:pt x="14845" y="3603"/>
                  </a:cubicBezTo>
                  <a:lnTo>
                    <a:pt x="15279" y="3603"/>
                  </a:lnTo>
                  <a:cubicBezTo>
                    <a:pt x="16279" y="3603"/>
                    <a:pt x="17080" y="2802"/>
                    <a:pt x="17080" y="1801"/>
                  </a:cubicBezTo>
                  <a:cubicBezTo>
                    <a:pt x="17080" y="801"/>
                    <a:pt x="16279" y="0"/>
                    <a:pt x="15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a:extLst>
                <a:ext uri="{FF2B5EF4-FFF2-40B4-BE49-F238E27FC236}">
                  <a16:creationId xmlns:a16="http://schemas.microsoft.com/office/drawing/2014/main" id="{3C788706-700A-1AD8-68A9-D77AF6D478EF}"/>
                </a:ext>
              </a:extLst>
            </p:cNvPr>
            <p:cNvSpPr/>
            <p:nvPr/>
          </p:nvSpPr>
          <p:spPr>
            <a:xfrm>
              <a:off x="6139854" y="2896406"/>
              <a:ext cx="166098" cy="196226"/>
            </a:xfrm>
            <a:custGeom>
              <a:avLst/>
              <a:gdLst/>
              <a:ahLst/>
              <a:cxnLst/>
              <a:rect l="l" t="t" r="r" b="b"/>
              <a:pathLst>
                <a:path w="9808" h="11587" extrusionOk="0">
                  <a:moveTo>
                    <a:pt x="2122" y="0"/>
                  </a:moveTo>
                  <a:cubicBezTo>
                    <a:pt x="1" y="0"/>
                    <a:pt x="1" y="2279"/>
                    <a:pt x="1" y="2279"/>
                  </a:cubicBezTo>
                  <a:cubicBezTo>
                    <a:pt x="1" y="6649"/>
                    <a:pt x="5171" y="11586"/>
                    <a:pt x="5171" y="11586"/>
                  </a:cubicBezTo>
                  <a:lnTo>
                    <a:pt x="9808" y="11319"/>
                  </a:lnTo>
                  <a:cubicBezTo>
                    <a:pt x="9574" y="7950"/>
                    <a:pt x="6706" y="1245"/>
                    <a:pt x="3370" y="211"/>
                  </a:cubicBezTo>
                  <a:cubicBezTo>
                    <a:pt x="2889" y="63"/>
                    <a:pt x="2476" y="0"/>
                    <a:pt x="2122"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a:extLst>
                <a:ext uri="{FF2B5EF4-FFF2-40B4-BE49-F238E27FC236}">
                  <a16:creationId xmlns:a16="http://schemas.microsoft.com/office/drawing/2014/main" id="{997F960B-2633-F8B6-6D27-A332CFE423BD}"/>
                </a:ext>
              </a:extLst>
            </p:cNvPr>
            <p:cNvSpPr/>
            <p:nvPr/>
          </p:nvSpPr>
          <p:spPr>
            <a:xfrm>
              <a:off x="6247747" y="2836913"/>
              <a:ext cx="115835" cy="156293"/>
            </a:xfrm>
            <a:custGeom>
              <a:avLst/>
              <a:gdLst/>
              <a:ahLst/>
              <a:cxnLst/>
              <a:rect l="l" t="t" r="r" b="b"/>
              <a:pathLst>
                <a:path w="6840" h="9229" extrusionOk="0">
                  <a:moveTo>
                    <a:pt x="4895" y="0"/>
                  </a:moveTo>
                  <a:cubicBezTo>
                    <a:pt x="4411" y="0"/>
                    <a:pt x="4004" y="222"/>
                    <a:pt x="4004" y="222"/>
                  </a:cubicBezTo>
                  <a:cubicBezTo>
                    <a:pt x="1302" y="1656"/>
                    <a:pt x="1" y="6460"/>
                    <a:pt x="1" y="6460"/>
                  </a:cubicBezTo>
                  <a:lnTo>
                    <a:pt x="1669" y="9228"/>
                  </a:lnTo>
                  <a:cubicBezTo>
                    <a:pt x="3670" y="7961"/>
                    <a:pt x="6839" y="3991"/>
                    <a:pt x="6372" y="1589"/>
                  </a:cubicBezTo>
                  <a:cubicBezTo>
                    <a:pt x="6121" y="299"/>
                    <a:pt x="5456" y="0"/>
                    <a:pt x="4895"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a:extLst>
                <a:ext uri="{FF2B5EF4-FFF2-40B4-BE49-F238E27FC236}">
                  <a16:creationId xmlns:a16="http://schemas.microsoft.com/office/drawing/2014/main" id="{822C5FE7-5241-1F89-7E98-99582B4B9401}"/>
                </a:ext>
              </a:extLst>
            </p:cNvPr>
            <p:cNvSpPr/>
            <p:nvPr/>
          </p:nvSpPr>
          <p:spPr>
            <a:xfrm>
              <a:off x="6182785" y="2860436"/>
              <a:ext cx="16410" cy="76834"/>
            </a:xfrm>
            <a:custGeom>
              <a:avLst/>
              <a:gdLst/>
              <a:ahLst/>
              <a:cxnLst/>
              <a:rect l="l" t="t" r="r" b="b"/>
              <a:pathLst>
                <a:path w="969" h="4537" extrusionOk="0">
                  <a:moveTo>
                    <a:pt x="468" y="0"/>
                  </a:moveTo>
                  <a:cubicBezTo>
                    <a:pt x="201" y="0"/>
                    <a:pt x="1" y="234"/>
                    <a:pt x="1" y="501"/>
                  </a:cubicBezTo>
                  <a:lnTo>
                    <a:pt x="1" y="4036"/>
                  </a:lnTo>
                  <a:cubicBezTo>
                    <a:pt x="1" y="4303"/>
                    <a:pt x="201" y="4537"/>
                    <a:pt x="468" y="4537"/>
                  </a:cubicBezTo>
                  <a:cubicBezTo>
                    <a:pt x="768" y="4537"/>
                    <a:pt x="968" y="4303"/>
                    <a:pt x="968" y="4036"/>
                  </a:cubicBezTo>
                  <a:lnTo>
                    <a:pt x="968" y="501"/>
                  </a:lnTo>
                  <a:cubicBezTo>
                    <a:pt x="968" y="234"/>
                    <a:pt x="768" y="0"/>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a:extLst>
                <a:ext uri="{FF2B5EF4-FFF2-40B4-BE49-F238E27FC236}">
                  <a16:creationId xmlns:a16="http://schemas.microsoft.com/office/drawing/2014/main" id="{8FE2E60B-202F-82F1-BCCB-A30F43E877AA}"/>
                </a:ext>
              </a:extLst>
            </p:cNvPr>
            <p:cNvSpPr/>
            <p:nvPr/>
          </p:nvSpPr>
          <p:spPr>
            <a:xfrm>
              <a:off x="6109354" y="2940081"/>
              <a:ext cx="71195" cy="36732"/>
            </a:xfrm>
            <a:custGeom>
              <a:avLst/>
              <a:gdLst/>
              <a:ahLst/>
              <a:cxnLst/>
              <a:rect l="l" t="t" r="r" b="b"/>
              <a:pathLst>
                <a:path w="4204" h="2169" extrusionOk="0">
                  <a:moveTo>
                    <a:pt x="585" y="1"/>
                  </a:moveTo>
                  <a:cubicBezTo>
                    <a:pt x="376" y="1"/>
                    <a:pt x="178" y="127"/>
                    <a:pt x="101" y="334"/>
                  </a:cubicBezTo>
                  <a:cubicBezTo>
                    <a:pt x="0" y="568"/>
                    <a:pt x="134" y="868"/>
                    <a:pt x="401" y="968"/>
                  </a:cubicBezTo>
                  <a:lnTo>
                    <a:pt x="3470" y="2135"/>
                  </a:lnTo>
                  <a:cubicBezTo>
                    <a:pt x="3536" y="2169"/>
                    <a:pt x="3570" y="2169"/>
                    <a:pt x="3636" y="2169"/>
                  </a:cubicBezTo>
                  <a:cubicBezTo>
                    <a:pt x="3837" y="2169"/>
                    <a:pt x="4037" y="2069"/>
                    <a:pt x="4103" y="1869"/>
                  </a:cubicBezTo>
                  <a:cubicBezTo>
                    <a:pt x="4203" y="1602"/>
                    <a:pt x="4070" y="1335"/>
                    <a:pt x="3803" y="1235"/>
                  </a:cubicBezTo>
                  <a:lnTo>
                    <a:pt x="768" y="34"/>
                  </a:lnTo>
                  <a:cubicBezTo>
                    <a:pt x="708" y="11"/>
                    <a:pt x="646" y="1"/>
                    <a:pt x="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a:extLst>
                <a:ext uri="{FF2B5EF4-FFF2-40B4-BE49-F238E27FC236}">
                  <a16:creationId xmlns:a16="http://schemas.microsoft.com/office/drawing/2014/main" id="{C7BF707F-5A19-8FF1-456E-6658519E3A7E}"/>
                </a:ext>
              </a:extLst>
            </p:cNvPr>
            <p:cNvSpPr/>
            <p:nvPr/>
          </p:nvSpPr>
          <p:spPr>
            <a:xfrm>
              <a:off x="6126865" y="3024248"/>
              <a:ext cx="96614" cy="16410"/>
            </a:xfrm>
            <a:custGeom>
              <a:avLst/>
              <a:gdLst/>
              <a:ahLst/>
              <a:cxnLst/>
              <a:rect l="l" t="t" r="r" b="b"/>
              <a:pathLst>
                <a:path w="5705" h="969" extrusionOk="0">
                  <a:moveTo>
                    <a:pt x="501" y="1"/>
                  </a:moveTo>
                  <a:cubicBezTo>
                    <a:pt x="201" y="1"/>
                    <a:pt x="1" y="201"/>
                    <a:pt x="1" y="468"/>
                  </a:cubicBezTo>
                  <a:cubicBezTo>
                    <a:pt x="1" y="768"/>
                    <a:pt x="201" y="968"/>
                    <a:pt x="501" y="968"/>
                  </a:cubicBezTo>
                  <a:lnTo>
                    <a:pt x="5204" y="968"/>
                  </a:lnTo>
                  <a:cubicBezTo>
                    <a:pt x="5471" y="968"/>
                    <a:pt x="5705" y="768"/>
                    <a:pt x="5705" y="468"/>
                  </a:cubicBezTo>
                  <a:cubicBezTo>
                    <a:pt x="5705" y="201"/>
                    <a:pt x="5471" y="1"/>
                    <a:pt x="5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a:extLst>
                <a:ext uri="{FF2B5EF4-FFF2-40B4-BE49-F238E27FC236}">
                  <a16:creationId xmlns:a16="http://schemas.microsoft.com/office/drawing/2014/main" id="{167CDF09-0C71-C3A8-4F1B-6194FF6DE129}"/>
                </a:ext>
              </a:extLst>
            </p:cNvPr>
            <p:cNvSpPr/>
            <p:nvPr/>
          </p:nvSpPr>
          <p:spPr>
            <a:xfrm>
              <a:off x="6265834" y="2832121"/>
              <a:ext cx="25995" cy="92719"/>
            </a:xfrm>
            <a:custGeom>
              <a:avLst/>
              <a:gdLst/>
              <a:ahLst/>
              <a:cxnLst/>
              <a:rect l="l" t="t" r="r" b="b"/>
              <a:pathLst>
                <a:path w="1535" h="5475" extrusionOk="0">
                  <a:moveTo>
                    <a:pt x="526" y="1"/>
                  </a:moveTo>
                  <a:cubicBezTo>
                    <a:pt x="506" y="1"/>
                    <a:pt x="487" y="2"/>
                    <a:pt x="467" y="4"/>
                  </a:cubicBezTo>
                  <a:cubicBezTo>
                    <a:pt x="201" y="38"/>
                    <a:pt x="0" y="305"/>
                    <a:pt x="34" y="571"/>
                  </a:cubicBezTo>
                  <a:lnTo>
                    <a:pt x="501" y="5041"/>
                  </a:lnTo>
                  <a:cubicBezTo>
                    <a:pt x="534" y="5308"/>
                    <a:pt x="734" y="5475"/>
                    <a:pt x="1001" y="5475"/>
                  </a:cubicBezTo>
                  <a:lnTo>
                    <a:pt x="1068" y="5475"/>
                  </a:lnTo>
                  <a:cubicBezTo>
                    <a:pt x="1335" y="5442"/>
                    <a:pt x="1535" y="5208"/>
                    <a:pt x="1501" y="4941"/>
                  </a:cubicBezTo>
                  <a:lnTo>
                    <a:pt x="1034" y="471"/>
                  </a:lnTo>
                  <a:cubicBezTo>
                    <a:pt x="1004" y="193"/>
                    <a:pt x="772" y="1"/>
                    <a:pt x="5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a:extLst>
                <a:ext uri="{FF2B5EF4-FFF2-40B4-BE49-F238E27FC236}">
                  <a16:creationId xmlns:a16="http://schemas.microsoft.com/office/drawing/2014/main" id="{D9403619-F081-6907-A384-69CF75424DEE}"/>
                </a:ext>
              </a:extLst>
            </p:cNvPr>
            <p:cNvSpPr/>
            <p:nvPr/>
          </p:nvSpPr>
          <p:spPr>
            <a:xfrm>
              <a:off x="6317807" y="2888108"/>
              <a:ext cx="61593" cy="20915"/>
            </a:xfrm>
            <a:custGeom>
              <a:avLst/>
              <a:gdLst/>
              <a:ahLst/>
              <a:cxnLst/>
              <a:rect l="l" t="t" r="r" b="b"/>
              <a:pathLst>
                <a:path w="3637" h="1235" extrusionOk="0">
                  <a:moveTo>
                    <a:pt x="567" y="1"/>
                  </a:moveTo>
                  <a:cubicBezTo>
                    <a:pt x="300" y="1"/>
                    <a:pt x="34" y="201"/>
                    <a:pt x="34" y="468"/>
                  </a:cubicBezTo>
                  <a:cubicBezTo>
                    <a:pt x="0" y="735"/>
                    <a:pt x="200" y="968"/>
                    <a:pt x="467" y="1001"/>
                  </a:cubicBezTo>
                  <a:lnTo>
                    <a:pt x="3069" y="1235"/>
                  </a:lnTo>
                  <a:lnTo>
                    <a:pt x="3102" y="1235"/>
                  </a:lnTo>
                  <a:cubicBezTo>
                    <a:pt x="3369" y="1235"/>
                    <a:pt x="3569" y="1035"/>
                    <a:pt x="3603" y="801"/>
                  </a:cubicBezTo>
                  <a:cubicBezTo>
                    <a:pt x="3636" y="501"/>
                    <a:pt x="3436" y="268"/>
                    <a:pt x="3169" y="234"/>
                  </a:cubicBezTo>
                  <a:lnTo>
                    <a:pt x="5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a:extLst>
                <a:ext uri="{FF2B5EF4-FFF2-40B4-BE49-F238E27FC236}">
                  <a16:creationId xmlns:a16="http://schemas.microsoft.com/office/drawing/2014/main" id="{31712734-81DF-406F-E889-E67DC923FD34}"/>
                </a:ext>
              </a:extLst>
            </p:cNvPr>
            <p:cNvSpPr/>
            <p:nvPr/>
          </p:nvSpPr>
          <p:spPr>
            <a:xfrm>
              <a:off x="6261312" y="2983858"/>
              <a:ext cx="70636" cy="69230"/>
            </a:xfrm>
            <a:custGeom>
              <a:avLst/>
              <a:gdLst/>
              <a:ahLst/>
              <a:cxnLst/>
              <a:rect l="l" t="t" r="r" b="b"/>
              <a:pathLst>
                <a:path w="4171" h="4088" extrusionOk="0">
                  <a:moveTo>
                    <a:pt x="3620" y="1"/>
                  </a:moveTo>
                  <a:cubicBezTo>
                    <a:pt x="3495" y="1"/>
                    <a:pt x="3370" y="51"/>
                    <a:pt x="3270" y="151"/>
                  </a:cubicBezTo>
                  <a:lnTo>
                    <a:pt x="201" y="3220"/>
                  </a:lnTo>
                  <a:cubicBezTo>
                    <a:pt x="1" y="3420"/>
                    <a:pt x="1" y="3720"/>
                    <a:pt x="201" y="3920"/>
                  </a:cubicBezTo>
                  <a:cubicBezTo>
                    <a:pt x="301" y="4020"/>
                    <a:pt x="434" y="4087"/>
                    <a:pt x="568" y="4087"/>
                  </a:cubicBezTo>
                  <a:cubicBezTo>
                    <a:pt x="701" y="4087"/>
                    <a:pt x="801" y="4020"/>
                    <a:pt x="901" y="3920"/>
                  </a:cubicBezTo>
                  <a:lnTo>
                    <a:pt x="3970" y="851"/>
                  </a:lnTo>
                  <a:cubicBezTo>
                    <a:pt x="4170" y="685"/>
                    <a:pt x="4170" y="351"/>
                    <a:pt x="3970" y="151"/>
                  </a:cubicBezTo>
                  <a:cubicBezTo>
                    <a:pt x="3870" y="51"/>
                    <a:pt x="3745" y="1"/>
                    <a:pt x="3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a:extLst>
                <a:ext uri="{FF2B5EF4-FFF2-40B4-BE49-F238E27FC236}">
                  <a16:creationId xmlns:a16="http://schemas.microsoft.com/office/drawing/2014/main" id="{FA507B70-0490-EE56-00E5-EBE8883F92A8}"/>
                </a:ext>
              </a:extLst>
            </p:cNvPr>
            <p:cNvSpPr/>
            <p:nvPr/>
          </p:nvSpPr>
          <p:spPr>
            <a:xfrm>
              <a:off x="7575282" y="2690392"/>
              <a:ext cx="233889" cy="211027"/>
            </a:xfrm>
            <a:custGeom>
              <a:avLst/>
              <a:gdLst/>
              <a:ahLst/>
              <a:cxnLst/>
              <a:rect l="l" t="t" r="r" b="b"/>
              <a:pathLst>
                <a:path w="13811" h="12461" extrusionOk="0">
                  <a:moveTo>
                    <a:pt x="12376" y="1"/>
                  </a:moveTo>
                  <a:lnTo>
                    <a:pt x="434" y="601"/>
                  </a:lnTo>
                  <a:lnTo>
                    <a:pt x="0" y="10208"/>
                  </a:lnTo>
                  <a:cubicBezTo>
                    <a:pt x="0" y="10208"/>
                    <a:pt x="3117" y="12461"/>
                    <a:pt x="6889" y="12461"/>
                  </a:cubicBezTo>
                  <a:cubicBezTo>
                    <a:pt x="9137" y="12461"/>
                    <a:pt x="11618" y="11661"/>
                    <a:pt x="13810" y="9107"/>
                  </a:cubicBezTo>
                  <a:lnTo>
                    <a:pt x="12376" y="1"/>
                  </a:ln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a:extLst>
                <a:ext uri="{FF2B5EF4-FFF2-40B4-BE49-F238E27FC236}">
                  <a16:creationId xmlns:a16="http://schemas.microsoft.com/office/drawing/2014/main" id="{6B04D2D3-FE16-6902-F5B7-9C25879CCEDD}"/>
                </a:ext>
              </a:extLst>
            </p:cNvPr>
            <p:cNvSpPr/>
            <p:nvPr/>
          </p:nvSpPr>
          <p:spPr>
            <a:xfrm>
              <a:off x="7575841" y="2692085"/>
              <a:ext cx="179663" cy="150857"/>
            </a:xfrm>
            <a:custGeom>
              <a:avLst/>
              <a:gdLst/>
              <a:ahLst/>
              <a:cxnLst/>
              <a:rect l="l" t="t" r="r" b="b"/>
              <a:pathLst>
                <a:path w="10609" h="8908" extrusionOk="0">
                  <a:moveTo>
                    <a:pt x="10608" y="1"/>
                  </a:moveTo>
                  <a:lnTo>
                    <a:pt x="401" y="501"/>
                  </a:lnTo>
                  <a:lnTo>
                    <a:pt x="1" y="8907"/>
                  </a:lnTo>
                  <a:cubicBezTo>
                    <a:pt x="4537" y="7239"/>
                    <a:pt x="8173" y="4037"/>
                    <a:pt x="10608" y="1"/>
                  </a:cubicBezTo>
                  <a:close/>
                </a:path>
              </a:pathLst>
            </a:custGeom>
            <a:solidFill>
              <a:srgbClr val="13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a:extLst>
                <a:ext uri="{FF2B5EF4-FFF2-40B4-BE49-F238E27FC236}">
                  <a16:creationId xmlns:a16="http://schemas.microsoft.com/office/drawing/2014/main" id="{9CDA5433-603A-7296-B699-557466C0623D}"/>
                </a:ext>
              </a:extLst>
            </p:cNvPr>
            <p:cNvSpPr/>
            <p:nvPr/>
          </p:nvSpPr>
          <p:spPr>
            <a:xfrm>
              <a:off x="7389420" y="2140089"/>
              <a:ext cx="446288" cy="645325"/>
            </a:xfrm>
            <a:custGeom>
              <a:avLst/>
              <a:gdLst/>
              <a:ahLst/>
              <a:cxnLst/>
              <a:rect l="l" t="t" r="r" b="b"/>
              <a:pathLst>
                <a:path w="26353" h="38106" extrusionOk="0">
                  <a:moveTo>
                    <a:pt x="13380" y="0"/>
                  </a:moveTo>
                  <a:cubicBezTo>
                    <a:pt x="13257" y="0"/>
                    <a:pt x="13134" y="2"/>
                    <a:pt x="13010" y="6"/>
                  </a:cubicBezTo>
                  <a:lnTo>
                    <a:pt x="12143" y="39"/>
                  </a:lnTo>
                  <a:cubicBezTo>
                    <a:pt x="5338" y="239"/>
                    <a:pt x="1" y="5943"/>
                    <a:pt x="201" y="12748"/>
                  </a:cubicBezTo>
                  <a:lnTo>
                    <a:pt x="635" y="26158"/>
                  </a:lnTo>
                  <a:cubicBezTo>
                    <a:pt x="831" y="32839"/>
                    <a:pt x="6333" y="38105"/>
                    <a:pt x="12973" y="38105"/>
                  </a:cubicBezTo>
                  <a:cubicBezTo>
                    <a:pt x="13096" y="38105"/>
                    <a:pt x="13220" y="38103"/>
                    <a:pt x="13344" y="38100"/>
                  </a:cubicBezTo>
                  <a:lnTo>
                    <a:pt x="14178" y="38066"/>
                  </a:lnTo>
                  <a:cubicBezTo>
                    <a:pt x="20982" y="37866"/>
                    <a:pt x="26353" y="32162"/>
                    <a:pt x="26153" y="25357"/>
                  </a:cubicBezTo>
                  <a:lnTo>
                    <a:pt x="25719" y="11948"/>
                  </a:lnTo>
                  <a:cubicBezTo>
                    <a:pt x="25523" y="5267"/>
                    <a:pt x="20021" y="0"/>
                    <a:pt x="13380" y="0"/>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a:extLst>
                <a:ext uri="{FF2B5EF4-FFF2-40B4-BE49-F238E27FC236}">
                  <a16:creationId xmlns:a16="http://schemas.microsoft.com/office/drawing/2014/main" id="{DB45DBC6-A4F5-E3EF-32B8-154331BB2163}"/>
                </a:ext>
              </a:extLst>
            </p:cNvPr>
            <p:cNvSpPr/>
            <p:nvPr/>
          </p:nvSpPr>
          <p:spPr>
            <a:xfrm>
              <a:off x="7530082" y="2375739"/>
              <a:ext cx="105657" cy="210722"/>
            </a:xfrm>
            <a:custGeom>
              <a:avLst/>
              <a:gdLst/>
              <a:ahLst/>
              <a:cxnLst/>
              <a:rect l="l" t="t" r="r" b="b"/>
              <a:pathLst>
                <a:path w="6239" h="12443" extrusionOk="0">
                  <a:moveTo>
                    <a:pt x="3103" y="1"/>
                  </a:moveTo>
                  <a:cubicBezTo>
                    <a:pt x="1402" y="1"/>
                    <a:pt x="1" y="2769"/>
                    <a:pt x="1" y="6205"/>
                  </a:cubicBezTo>
                  <a:cubicBezTo>
                    <a:pt x="1" y="9641"/>
                    <a:pt x="1402" y="12443"/>
                    <a:pt x="3103" y="12443"/>
                  </a:cubicBezTo>
                  <a:cubicBezTo>
                    <a:pt x="4837" y="12443"/>
                    <a:pt x="6238" y="9641"/>
                    <a:pt x="6238" y="6205"/>
                  </a:cubicBezTo>
                  <a:cubicBezTo>
                    <a:pt x="6238" y="2769"/>
                    <a:pt x="4837" y="1"/>
                    <a:pt x="31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a:extLst>
                <a:ext uri="{FF2B5EF4-FFF2-40B4-BE49-F238E27FC236}">
                  <a16:creationId xmlns:a16="http://schemas.microsoft.com/office/drawing/2014/main" id="{963DFCD1-0807-D55B-38BC-06A9D008BE1D}"/>
                </a:ext>
              </a:extLst>
            </p:cNvPr>
            <p:cNvSpPr/>
            <p:nvPr/>
          </p:nvSpPr>
          <p:spPr>
            <a:xfrm>
              <a:off x="7321071" y="2050926"/>
              <a:ext cx="672811" cy="727053"/>
            </a:xfrm>
            <a:custGeom>
              <a:avLst/>
              <a:gdLst/>
              <a:ahLst/>
              <a:cxnLst/>
              <a:rect l="l" t="t" r="r" b="b"/>
              <a:pathLst>
                <a:path w="39729" h="42932" extrusionOk="0">
                  <a:moveTo>
                    <a:pt x="11342" y="0"/>
                  </a:moveTo>
                  <a:cubicBezTo>
                    <a:pt x="8407" y="0"/>
                    <a:pt x="6072" y="2369"/>
                    <a:pt x="6072" y="5271"/>
                  </a:cubicBezTo>
                  <a:cubicBezTo>
                    <a:pt x="6072" y="6171"/>
                    <a:pt x="6305" y="7005"/>
                    <a:pt x="6705" y="7739"/>
                  </a:cubicBezTo>
                  <a:cubicBezTo>
                    <a:pt x="6238" y="7606"/>
                    <a:pt x="5771" y="7506"/>
                    <a:pt x="5271" y="7506"/>
                  </a:cubicBezTo>
                  <a:cubicBezTo>
                    <a:pt x="2336" y="7506"/>
                    <a:pt x="1" y="9874"/>
                    <a:pt x="1" y="12809"/>
                  </a:cubicBezTo>
                  <a:cubicBezTo>
                    <a:pt x="1" y="15712"/>
                    <a:pt x="2336" y="18080"/>
                    <a:pt x="5271" y="18080"/>
                  </a:cubicBezTo>
                  <a:cubicBezTo>
                    <a:pt x="6905" y="18080"/>
                    <a:pt x="8373" y="17313"/>
                    <a:pt x="9341" y="16112"/>
                  </a:cubicBezTo>
                  <a:cubicBezTo>
                    <a:pt x="9574" y="16479"/>
                    <a:pt x="9808" y="16779"/>
                    <a:pt x="10108" y="17079"/>
                  </a:cubicBezTo>
                  <a:cubicBezTo>
                    <a:pt x="10008" y="17346"/>
                    <a:pt x="9941" y="17613"/>
                    <a:pt x="9941" y="17913"/>
                  </a:cubicBezTo>
                  <a:cubicBezTo>
                    <a:pt x="9941" y="18747"/>
                    <a:pt x="10408" y="19448"/>
                    <a:pt x="11075" y="19848"/>
                  </a:cubicBezTo>
                  <a:cubicBezTo>
                    <a:pt x="10441" y="19981"/>
                    <a:pt x="9941" y="20548"/>
                    <a:pt x="9941" y="21216"/>
                  </a:cubicBezTo>
                  <a:cubicBezTo>
                    <a:pt x="9941" y="21983"/>
                    <a:pt x="10575" y="22583"/>
                    <a:pt x="11342" y="22583"/>
                  </a:cubicBezTo>
                  <a:cubicBezTo>
                    <a:pt x="12109" y="22583"/>
                    <a:pt x="12743" y="21983"/>
                    <a:pt x="12743" y="21216"/>
                  </a:cubicBezTo>
                  <a:cubicBezTo>
                    <a:pt x="12743" y="20782"/>
                    <a:pt x="12543" y="20415"/>
                    <a:pt x="12243" y="20148"/>
                  </a:cubicBezTo>
                  <a:cubicBezTo>
                    <a:pt x="13243" y="20148"/>
                    <a:pt x="14044" y="19514"/>
                    <a:pt x="14344" y="18614"/>
                  </a:cubicBezTo>
                  <a:cubicBezTo>
                    <a:pt x="14511" y="18580"/>
                    <a:pt x="14678" y="18580"/>
                    <a:pt x="14844" y="18514"/>
                  </a:cubicBezTo>
                  <a:cubicBezTo>
                    <a:pt x="15111" y="20181"/>
                    <a:pt x="16112" y="21549"/>
                    <a:pt x="17513" y="22316"/>
                  </a:cubicBezTo>
                  <a:cubicBezTo>
                    <a:pt x="17380" y="22917"/>
                    <a:pt x="17280" y="23551"/>
                    <a:pt x="17280" y="24184"/>
                  </a:cubicBezTo>
                  <a:cubicBezTo>
                    <a:pt x="17280" y="26719"/>
                    <a:pt x="18547" y="28954"/>
                    <a:pt x="20448" y="30322"/>
                  </a:cubicBezTo>
                  <a:cubicBezTo>
                    <a:pt x="19248" y="31656"/>
                    <a:pt x="18514" y="33424"/>
                    <a:pt x="18514" y="35359"/>
                  </a:cubicBezTo>
                  <a:cubicBezTo>
                    <a:pt x="18514" y="39529"/>
                    <a:pt x="21916" y="42931"/>
                    <a:pt x="26086" y="42931"/>
                  </a:cubicBezTo>
                  <a:cubicBezTo>
                    <a:pt x="30255" y="42931"/>
                    <a:pt x="33625" y="39529"/>
                    <a:pt x="33625" y="35359"/>
                  </a:cubicBezTo>
                  <a:cubicBezTo>
                    <a:pt x="33625" y="35259"/>
                    <a:pt x="33591" y="35159"/>
                    <a:pt x="33591" y="35059"/>
                  </a:cubicBezTo>
                  <a:lnTo>
                    <a:pt x="33591" y="35059"/>
                  </a:lnTo>
                  <a:cubicBezTo>
                    <a:pt x="33891" y="35125"/>
                    <a:pt x="34158" y="35159"/>
                    <a:pt x="34458" y="35159"/>
                  </a:cubicBezTo>
                  <a:cubicBezTo>
                    <a:pt x="37361" y="35159"/>
                    <a:pt x="39729" y="32790"/>
                    <a:pt x="39729" y="29888"/>
                  </a:cubicBezTo>
                  <a:cubicBezTo>
                    <a:pt x="39729" y="27938"/>
                    <a:pt x="38680" y="26282"/>
                    <a:pt x="37135" y="25343"/>
                  </a:cubicBezTo>
                  <a:lnTo>
                    <a:pt x="37135" y="25343"/>
                  </a:lnTo>
                  <a:cubicBezTo>
                    <a:pt x="37964" y="24410"/>
                    <a:pt x="38495" y="23179"/>
                    <a:pt x="38495" y="21816"/>
                  </a:cubicBezTo>
                  <a:cubicBezTo>
                    <a:pt x="38495" y="19348"/>
                    <a:pt x="36793" y="17279"/>
                    <a:pt x="34492" y="16712"/>
                  </a:cubicBezTo>
                  <a:cubicBezTo>
                    <a:pt x="35326" y="15511"/>
                    <a:pt x="35793" y="14044"/>
                    <a:pt x="35793" y="12509"/>
                  </a:cubicBezTo>
                  <a:cubicBezTo>
                    <a:pt x="35793" y="8340"/>
                    <a:pt x="32424" y="4937"/>
                    <a:pt x="28254" y="4937"/>
                  </a:cubicBezTo>
                  <a:cubicBezTo>
                    <a:pt x="27687" y="4937"/>
                    <a:pt x="27153" y="5004"/>
                    <a:pt x="26620" y="5137"/>
                  </a:cubicBezTo>
                  <a:cubicBezTo>
                    <a:pt x="26353" y="2469"/>
                    <a:pt x="24151" y="367"/>
                    <a:pt x="21416" y="367"/>
                  </a:cubicBezTo>
                  <a:cubicBezTo>
                    <a:pt x="19081" y="367"/>
                    <a:pt x="17146" y="1902"/>
                    <a:pt x="16446" y="3970"/>
                  </a:cubicBezTo>
                  <a:cubicBezTo>
                    <a:pt x="15845" y="1702"/>
                    <a:pt x="13810" y="0"/>
                    <a:pt x="11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a:extLst>
                <a:ext uri="{FF2B5EF4-FFF2-40B4-BE49-F238E27FC236}">
                  <a16:creationId xmlns:a16="http://schemas.microsoft.com/office/drawing/2014/main" id="{48BC326B-6A4E-3A27-7D10-8D03BFFE90AC}"/>
                </a:ext>
              </a:extLst>
            </p:cNvPr>
            <p:cNvSpPr/>
            <p:nvPr/>
          </p:nvSpPr>
          <p:spPr>
            <a:xfrm>
              <a:off x="7354958" y="2481380"/>
              <a:ext cx="88147" cy="99188"/>
            </a:xfrm>
            <a:custGeom>
              <a:avLst/>
              <a:gdLst/>
              <a:ahLst/>
              <a:cxnLst/>
              <a:rect l="l" t="t" r="r" b="b"/>
              <a:pathLst>
                <a:path w="5205" h="5857" extrusionOk="0">
                  <a:moveTo>
                    <a:pt x="2770" y="1"/>
                  </a:moveTo>
                  <a:lnTo>
                    <a:pt x="1" y="5037"/>
                  </a:lnTo>
                  <a:cubicBezTo>
                    <a:pt x="1" y="5037"/>
                    <a:pt x="965" y="5857"/>
                    <a:pt x="2442" y="5857"/>
                  </a:cubicBezTo>
                  <a:cubicBezTo>
                    <a:pt x="2703" y="5857"/>
                    <a:pt x="2980" y="5831"/>
                    <a:pt x="3270" y="5771"/>
                  </a:cubicBezTo>
                  <a:cubicBezTo>
                    <a:pt x="5205" y="5371"/>
                    <a:pt x="3370" y="1268"/>
                    <a:pt x="2770"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a:extLst>
                <a:ext uri="{FF2B5EF4-FFF2-40B4-BE49-F238E27FC236}">
                  <a16:creationId xmlns:a16="http://schemas.microsoft.com/office/drawing/2014/main" id="{88FC52D5-E756-38BB-8642-3B2EC5D2638B}"/>
                </a:ext>
              </a:extLst>
            </p:cNvPr>
            <p:cNvSpPr/>
            <p:nvPr/>
          </p:nvSpPr>
          <p:spPr>
            <a:xfrm>
              <a:off x="7412587" y="2620907"/>
              <a:ext cx="70636" cy="41829"/>
            </a:xfrm>
            <a:custGeom>
              <a:avLst/>
              <a:gdLst/>
              <a:ahLst/>
              <a:cxnLst/>
              <a:rect l="l" t="t" r="r" b="b"/>
              <a:pathLst>
                <a:path w="4171" h="2470" extrusionOk="0">
                  <a:moveTo>
                    <a:pt x="3203" y="1"/>
                  </a:moveTo>
                  <a:cubicBezTo>
                    <a:pt x="3036" y="668"/>
                    <a:pt x="2736" y="1068"/>
                    <a:pt x="2302" y="1302"/>
                  </a:cubicBezTo>
                  <a:cubicBezTo>
                    <a:pt x="2062" y="1422"/>
                    <a:pt x="1795" y="1464"/>
                    <a:pt x="1538" y="1464"/>
                  </a:cubicBezTo>
                  <a:cubicBezTo>
                    <a:pt x="940" y="1464"/>
                    <a:pt x="401" y="1235"/>
                    <a:pt x="401" y="1235"/>
                  </a:cubicBezTo>
                  <a:lnTo>
                    <a:pt x="0" y="2136"/>
                  </a:lnTo>
                  <a:cubicBezTo>
                    <a:pt x="67" y="2169"/>
                    <a:pt x="734" y="2469"/>
                    <a:pt x="1535" y="2469"/>
                  </a:cubicBezTo>
                  <a:lnTo>
                    <a:pt x="1535" y="2436"/>
                  </a:lnTo>
                  <a:cubicBezTo>
                    <a:pt x="1935" y="2436"/>
                    <a:pt x="2335" y="2369"/>
                    <a:pt x="2736" y="2202"/>
                  </a:cubicBezTo>
                  <a:cubicBezTo>
                    <a:pt x="3470" y="1835"/>
                    <a:pt x="3937" y="1202"/>
                    <a:pt x="4170" y="268"/>
                  </a:cubicBezTo>
                  <a:lnTo>
                    <a:pt x="32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a:extLst>
                <a:ext uri="{FF2B5EF4-FFF2-40B4-BE49-F238E27FC236}">
                  <a16:creationId xmlns:a16="http://schemas.microsoft.com/office/drawing/2014/main" id="{84C70561-E7D4-F97D-232F-3D358CD91520}"/>
                </a:ext>
              </a:extLst>
            </p:cNvPr>
            <p:cNvSpPr/>
            <p:nvPr/>
          </p:nvSpPr>
          <p:spPr>
            <a:xfrm>
              <a:off x="7394501" y="2380566"/>
              <a:ext cx="55377" cy="27960"/>
            </a:xfrm>
            <a:custGeom>
              <a:avLst/>
              <a:gdLst/>
              <a:ahLst/>
              <a:cxnLst/>
              <a:rect l="l" t="t" r="r" b="b"/>
              <a:pathLst>
                <a:path w="3270" h="1651" extrusionOk="0">
                  <a:moveTo>
                    <a:pt x="759" y="1"/>
                  </a:moveTo>
                  <a:cubicBezTo>
                    <a:pt x="341" y="1"/>
                    <a:pt x="36" y="49"/>
                    <a:pt x="1" y="49"/>
                  </a:cubicBezTo>
                  <a:lnTo>
                    <a:pt x="134" y="1017"/>
                  </a:lnTo>
                  <a:cubicBezTo>
                    <a:pt x="146" y="1017"/>
                    <a:pt x="366" y="988"/>
                    <a:pt x="669" y="988"/>
                  </a:cubicBezTo>
                  <a:cubicBezTo>
                    <a:pt x="1231" y="988"/>
                    <a:pt x="2077" y="1087"/>
                    <a:pt x="2403" y="1650"/>
                  </a:cubicBezTo>
                  <a:lnTo>
                    <a:pt x="3270" y="1150"/>
                  </a:lnTo>
                  <a:cubicBezTo>
                    <a:pt x="2726" y="171"/>
                    <a:pt x="1544" y="1"/>
                    <a:pt x="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a:extLst>
                <a:ext uri="{FF2B5EF4-FFF2-40B4-BE49-F238E27FC236}">
                  <a16:creationId xmlns:a16="http://schemas.microsoft.com/office/drawing/2014/main" id="{6AC97209-D5BB-72E1-8537-CF109AC58B8A}"/>
                </a:ext>
              </a:extLst>
            </p:cNvPr>
            <p:cNvSpPr/>
            <p:nvPr/>
          </p:nvSpPr>
          <p:spPr>
            <a:xfrm>
              <a:off x="7409759" y="2433928"/>
              <a:ext cx="27706" cy="52549"/>
            </a:xfrm>
            <a:custGeom>
              <a:avLst/>
              <a:gdLst/>
              <a:ahLst/>
              <a:cxnLst/>
              <a:rect l="l" t="t" r="r" b="b"/>
              <a:pathLst>
                <a:path w="1636" h="3103" extrusionOk="0">
                  <a:moveTo>
                    <a:pt x="868" y="1"/>
                  </a:moveTo>
                  <a:cubicBezTo>
                    <a:pt x="468" y="1"/>
                    <a:pt x="67" y="668"/>
                    <a:pt x="34" y="1535"/>
                  </a:cubicBezTo>
                  <a:cubicBezTo>
                    <a:pt x="1" y="2369"/>
                    <a:pt x="334" y="3069"/>
                    <a:pt x="768" y="3103"/>
                  </a:cubicBezTo>
                  <a:cubicBezTo>
                    <a:pt x="1168" y="3103"/>
                    <a:pt x="1568" y="2436"/>
                    <a:pt x="1602" y="1602"/>
                  </a:cubicBezTo>
                  <a:cubicBezTo>
                    <a:pt x="1635" y="734"/>
                    <a:pt x="1302" y="34"/>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a:extLst>
                <a:ext uri="{FF2B5EF4-FFF2-40B4-BE49-F238E27FC236}">
                  <a16:creationId xmlns:a16="http://schemas.microsoft.com/office/drawing/2014/main" id="{A60B299C-4E3C-654E-87BF-E91F1097B39F}"/>
                </a:ext>
              </a:extLst>
            </p:cNvPr>
            <p:cNvSpPr/>
            <p:nvPr/>
          </p:nvSpPr>
          <p:spPr>
            <a:xfrm>
              <a:off x="7600701" y="2403987"/>
              <a:ext cx="108469" cy="163270"/>
            </a:xfrm>
            <a:custGeom>
              <a:avLst/>
              <a:gdLst/>
              <a:ahLst/>
              <a:cxnLst/>
              <a:rect l="l" t="t" r="r" b="b"/>
              <a:pathLst>
                <a:path w="6405" h="9641" extrusionOk="0">
                  <a:moveTo>
                    <a:pt x="3203" y="1"/>
                  </a:moveTo>
                  <a:cubicBezTo>
                    <a:pt x="1435" y="1"/>
                    <a:pt x="0" y="2169"/>
                    <a:pt x="0" y="4837"/>
                  </a:cubicBezTo>
                  <a:cubicBezTo>
                    <a:pt x="0" y="7473"/>
                    <a:pt x="1435" y="9641"/>
                    <a:pt x="3203" y="9641"/>
                  </a:cubicBezTo>
                  <a:cubicBezTo>
                    <a:pt x="4971" y="9641"/>
                    <a:pt x="6405" y="7473"/>
                    <a:pt x="6405" y="4837"/>
                  </a:cubicBezTo>
                  <a:cubicBezTo>
                    <a:pt x="6405" y="2169"/>
                    <a:pt x="4971" y="1"/>
                    <a:pt x="32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a:extLst>
                <a:ext uri="{FF2B5EF4-FFF2-40B4-BE49-F238E27FC236}">
                  <a16:creationId xmlns:a16="http://schemas.microsoft.com/office/drawing/2014/main" id="{51E60BF4-B7E1-0570-0C66-2EE5870445A4}"/>
                </a:ext>
              </a:extLst>
            </p:cNvPr>
            <p:cNvSpPr/>
            <p:nvPr/>
          </p:nvSpPr>
          <p:spPr>
            <a:xfrm>
              <a:off x="6617201" y="3318003"/>
              <a:ext cx="516907" cy="47469"/>
            </a:xfrm>
            <a:custGeom>
              <a:avLst/>
              <a:gdLst/>
              <a:ahLst/>
              <a:cxnLst/>
              <a:rect l="l" t="t" r="r" b="b"/>
              <a:pathLst>
                <a:path w="30523" h="2803" extrusionOk="0">
                  <a:moveTo>
                    <a:pt x="1335" y="1"/>
                  </a:moveTo>
                  <a:cubicBezTo>
                    <a:pt x="601" y="1"/>
                    <a:pt x="1" y="601"/>
                    <a:pt x="1" y="1368"/>
                  </a:cubicBezTo>
                  <a:lnTo>
                    <a:pt x="1" y="1435"/>
                  </a:lnTo>
                  <a:cubicBezTo>
                    <a:pt x="1" y="2202"/>
                    <a:pt x="601" y="2803"/>
                    <a:pt x="1335" y="2803"/>
                  </a:cubicBezTo>
                  <a:lnTo>
                    <a:pt x="29188" y="2803"/>
                  </a:lnTo>
                  <a:cubicBezTo>
                    <a:pt x="29922" y="2803"/>
                    <a:pt x="30522" y="2202"/>
                    <a:pt x="30522" y="1435"/>
                  </a:cubicBezTo>
                  <a:lnTo>
                    <a:pt x="30522" y="1368"/>
                  </a:lnTo>
                  <a:cubicBezTo>
                    <a:pt x="30522" y="601"/>
                    <a:pt x="29922" y="1"/>
                    <a:pt x="29188" y="1"/>
                  </a:cubicBezTo>
                  <a:close/>
                </a:path>
              </a:pathLst>
            </a:custGeom>
            <a:solidFill>
              <a:srgbClr val="F7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a:extLst>
                <a:ext uri="{FF2B5EF4-FFF2-40B4-BE49-F238E27FC236}">
                  <a16:creationId xmlns:a16="http://schemas.microsoft.com/office/drawing/2014/main" id="{E4ADFC99-8242-7C2D-CCE9-920915C5AEBF}"/>
                </a:ext>
              </a:extLst>
            </p:cNvPr>
            <p:cNvSpPr/>
            <p:nvPr/>
          </p:nvSpPr>
          <p:spPr>
            <a:xfrm>
              <a:off x="7412029" y="3617600"/>
              <a:ext cx="708391" cy="332586"/>
            </a:xfrm>
            <a:custGeom>
              <a:avLst/>
              <a:gdLst/>
              <a:ahLst/>
              <a:cxnLst/>
              <a:rect l="l" t="t" r="r" b="b"/>
              <a:pathLst>
                <a:path w="41830" h="19639" extrusionOk="0">
                  <a:moveTo>
                    <a:pt x="21622" y="1"/>
                  </a:moveTo>
                  <a:cubicBezTo>
                    <a:pt x="11422" y="1"/>
                    <a:pt x="0" y="2057"/>
                    <a:pt x="0" y="2057"/>
                  </a:cubicBezTo>
                  <a:cubicBezTo>
                    <a:pt x="312" y="19085"/>
                    <a:pt x="17681" y="19639"/>
                    <a:pt x="19940" y="19639"/>
                  </a:cubicBezTo>
                  <a:cubicBezTo>
                    <a:pt x="20097" y="19639"/>
                    <a:pt x="20181" y="19636"/>
                    <a:pt x="20181" y="19636"/>
                  </a:cubicBezTo>
                  <a:cubicBezTo>
                    <a:pt x="41830" y="17435"/>
                    <a:pt x="36293" y="3491"/>
                    <a:pt x="36293" y="3491"/>
                  </a:cubicBezTo>
                  <a:cubicBezTo>
                    <a:pt x="34008" y="820"/>
                    <a:pt x="28058" y="1"/>
                    <a:pt x="21622" y="1"/>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a:extLst>
                <a:ext uri="{FF2B5EF4-FFF2-40B4-BE49-F238E27FC236}">
                  <a16:creationId xmlns:a16="http://schemas.microsoft.com/office/drawing/2014/main" id="{BE9672C5-F7C5-B64A-ECB8-B069AD6F1CCE}"/>
                </a:ext>
              </a:extLst>
            </p:cNvPr>
            <p:cNvSpPr/>
            <p:nvPr/>
          </p:nvSpPr>
          <p:spPr>
            <a:xfrm>
              <a:off x="7177580" y="3804325"/>
              <a:ext cx="433299" cy="854218"/>
            </a:xfrm>
            <a:custGeom>
              <a:avLst/>
              <a:gdLst/>
              <a:ahLst/>
              <a:cxnLst/>
              <a:rect l="l" t="t" r="r" b="b"/>
              <a:pathLst>
                <a:path w="25586" h="50441" extrusionOk="0">
                  <a:moveTo>
                    <a:pt x="9044" y="0"/>
                  </a:moveTo>
                  <a:cubicBezTo>
                    <a:pt x="6168" y="0"/>
                    <a:pt x="5304" y="1728"/>
                    <a:pt x="5004" y="2906"/>
                  </a:cubicBezTo>
                  <a:cubicBezTo>
                    <a:pt x="5004" y="2906"/>
                    <a:pt x="1" y="8410"/>
                    <a:pt x="18281" y="50440"/>
                  </a:cubicBezTo>
                  <a:lnTo>
                    <a:pt x="25586" y="49973"/>
                  </a:lnTo>
                  <a:cubicBezTo>
                    <a:pt x="25586" y="49973"/>
                    <a:pt x="24685" y="6108"/>
                    <a:pt x="15979" y="2006"/>
                  </a:cubicBezTo>
                  <a:cubicBezTo>
                    <a:pt x="12875" y="537"/>
                    <a:pt x="10647" y="0"/>
                    <a:pt x="9044"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a:extLst>
                <a:ext uri="{FF2B5EF4-FFF2-40B4-BE49-F238E27FC236}">
                  <a16:creationId xmlns:a16="http://schemas.microsoft.com/office/drawing/2014/main" id="{76DF5004-87DE-A78C-3FEC-FAE9A20FC635}"/>
                </a:ext>
              </a:extLst>
            </p:cNvPr>
            <p:cNvSpPr/>
            <p:nvPr/>
          </p:nvSpPr>
          <p:spPr>
            <a:xfrm>
              <a:off x="7247065" y="4635918"/>
              <a:ext cx="402240" cy="162711"/>
            </a:xfrm>
            <a:custGeom>
              <a:avLst/>
              <a:gdLst/>
              <a:ahLst/>
              <a:cxnLst/>
              <a:rect l="l" t="t" r="r" b="b"/>
              <a:pathLst>
                <a:path w="23752" h="9608" extrusionOk="0">
                  <a:moveTo>
                    <a:pt x="21483" y="1"/>
                  </a:moveTo>
                  <a:lnTo>
                    <a:pt x="14178" y="468"/>
                  </a:lnTo>
                  <a:cubicBezTo>
                    <a:pt x="14178" y="468"/>
                    <a:pt x="10975" y="5038"/>
                    <a:pt x="5471" y="5038"/>
                  </a:cubicBezTo>
                  <a:cubicBezTo>
                    <a:pt x="1" y="5038"/>
                    <a:pt x="1368" y="9608"/>
                    <a:pt x="1368" y="9608"/>
                  </a:cubicBezTo>
                  <a:cubicBezTo>
                    <a:pt x="1368" y="9608"/>
                    <a:pt x="18280" y="9141"/>
                    <a:pt x="21016" y="8240"/>
                  </a:cubicBezTo>
                  <a:cubicBezTo>
                    <a:pt x="23751" y="7306"/>
                    <a:pt x="21483" y="1"/>
                    <a:pt x="214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a:extLst>
                <a:ext uri="{FF2B5EF4-FFF2-40B4-BE49-F238E27FC236}">
                  <a16:creationId xmlns:a16="http://schemas.microsoft.com/office/drawing/2014/main" id="{2F351EF8-D2FB-8247-A57C-9B86D0875AC0}"/>
                </a:ext>
              </a:extLst>
            </p:cNvPr>
            <p:cNvSpPr/>
            <p:nvPr/>
          </p:nvSpPr>
          <p:spPr>
            <a:xfrm>
              <a:off x="7247065" y="4716139"/>
              <a:ext cx="140679" cy="82490"/>
            </a:xfrm>
            <a:custGeom>
              <a:avLst/>
              <a:gdLst/>
              <a:ahLst/>
              <a:cxnLst/>
              <a:rect l="l" t="t" r="r" b="b"/>
              <a:pathLst>
                <a:path w="8307" h="4871" extrusionOk="0">
                  <a:moveTo>
                    <a:pt x="7840" y="1"/>
                  </a:moveTo>
                  <a:cubicBezTo>
                    <a:pt x="7106" y="167"/>
                    <a:pt x="6339" y="301"/>
                    <a:pt x="5471" y="301"/>
                  </a:cubicBezTo>
                  <a:cubicBezTo>
                    <a:pt x="1" y="301"/>
                    <a:pt x="1368" y="4871"/>
                    <a:pt x="1368" y="4871"/>
                  </a:cubicBezTo>
                  <a:cubicBezTo>
                    <a:pt x="1368" y="4871"/>
                    <a:pt x="4504" y="4771"/>
                    <a:pt x="8307" y="4604"/>
                  </a:cubicBezTo>
                  <a:cubicBezTo>
                    <a:pt x="8273" y="3203"/>
                    <a:pt x="8307" y="1368"/>
                    <a:pt x="7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a:extLst>
                <a:ext uri="{FF2B5EF4-FFF2-40B4-BE49-F238E27FC236}">
                  <a16:creationId xmlns:a16="http://schemas.microsoft.com/office/drawing/2014/main" id="{C420923A-FBF7-47B8-3CAF-51E8B8797765}"/>
                </a:ext>
              </a:extLst>
            </p:cNvPr>
            <p:cNvSpPr/>
            <p:nvPr/>
          </p:nvSpPr>
          <p:spPr>
            <a:xfrm>
              <a:off x="7266269" y="4768113"/>
              <a:ext cx="346880" cy="30517"/>
            </a:xfrm>
            <a:custGeom>
              <a:avLst/>
              <a:gdLst/>
              <a:ahLst/>
              <a:cxnLst/>
              <a:rect l="l" t="t" r="r" b="b"/>
              <a:pathLst>
                <a:path w="20483" h="1802" extrusionOk="0">
                  <a:moveTo>
                    <a:pt x="134" y="1"/>
                  </a:moveTo>
                  <a:lnTo>
                    <a:pt x="134" y="34"/>
                  </a:lnTo>
                  <a:cubicBezTo>
                    <a:pt x="1" y="968"/>
                    <a:pt x="234" y="1802"/>
                    <a:pt x="234" y="1802"/>
                  </a:cubicBezTo>
                  <a:cubicBezTo>
                    <a:pt x="234" y="1802"/>
                    <a:pt x="17146" y="1335"/>
                    <a:pt x="19882" y="401"/>
                  </a:cubicBezTo>
                  <a:cubicBezTo>
                    <a:pt x="20115" y="334"/>
                    <a:pt x="20315" y="201"/>
                    <a:pt x="20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a:extLst>
                <a:ext uri="{FF2B5EF4-FFF2-40B4-BE49-F238E27FC236}">
                  <a16:creationId xmlns:a16="http://schemas.microsoft.com/office/drawing/2014/main" id="{1320732B-0ACE-A2D8-2FEB-85B8A02F3007}"/>
                </a:ext>
              </a:extLst>
            </p:cNvPr>
            <p:cNvSpPr/>
            <p:nvPr/>
          </p:nvSpPr>
          <p:spPr>
            <a:xfrm>
              <a:off x="7535163" y="4662472"/>
              <a:ext cx="40136" cy="40695"/>
            </a:xfrm>
            <a:custGeom>
              <a:avLst/>
              <a:gdLst/>
              <a:ahLst/>
              <a:cxnLst/>
              <a:rect l="l" t="t" r="r" b="b"/>
              <a:pathLst>
                <a:path w="2370" h="2403" extrusionOk="0">
                  <a:moveTo>
                    <a:pt x="1202" y="1"/>
                  </a:moveTo>
                  <a:cubicBezTo>
                    <a:pt x="535" y="1"/>
                    <a:pt x="1" y="534"/>
                    <a:pt x="1" y="1202"/>
                  </a:cubicBezTo>
                  <a:cubicBezTo>
                    <a:pt x="1" y="1835"/>
                    <a:pt x="535" y="2402"/>
                    <a:pt x="1202" y="2402"/>
                  </a:cubicBezTo>
                  <a:cubicBezTo>
                    <a:pt x="1836" y="2402"/>
                    <a:pt x="2369" y="1835"/>
                    <a:pt x="2369" y="1202"/>
                  </a:cubicBezTo>
                  <a:cubicBezTo>
                    <a:pt x="2369" y="534"/>
                    <a:pt x="1836" y="1"/>
                    <a:pt x="1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a:extLst>
                <a:ext uri="{FF2B5EF4-FFF2-40B4-BE49-F238E27FC236}">
                  <a16:creationId xmlns:a16="http://schemas.microsoft.com/office/drawing/2014/main" id="{6790F112-EDF2-B077-A6FC-6778483D069D}"/>
                </a:ext>
              </a:extLst>
            </p:cNvPr>
            <p:cNvSpPr/>
            <p:nvPr/>
          </p:nvSpPr>
          <p:spPr>
            <a:xfrm>
              <a:off x="6945418" y="3721191"/>
              <a:ext cx="696537" cy="304119"/>
            </a:xfrm>
            <a:custGeom>
              <a:avLst/>
              <a:gdLst/>
              <a:ahLst/>
              <a:cxnLst/>
              <a:rect l="l" t="t" r="r" b="b"/>
              <a:pathLst>
                <a:path w="41130" h="17958" extrusionOk="0">
                  <a:moveTo>
                    <a:pt x="32853" y="0"/>
                  </a:moveTo>
                  <a:cubicBezTo>
                    <a:pt x="32248" y="0"/>
                    <a:pt x="31606" y="139"/>
                    <a:pt x="30922" y="443"/>
                  </a:cubicBezTo>
                  <a:cubicBezTo>
                    <a:pt x="30922" y="443"/>
                    <a:pt x="1368" y="4313"/>
                    <a:pt x="1368" y="10250"/>
                  </a:cubicBezTo>
                  <a:cubicBezTo>
                    <a:pt x="1368" y="10250"/>
                    <a:pt x="0" y="15721"/>
                    <a:pt x="5471" y="17555"/>
                  </a:cubicBezTo>
                  <a:cubicBezTo>
                    <a:pt x="6319" y="17838"/>
                    <a:pt x="7752" y="17958"/>
                    <a:pt x="9569" y="17958"/>
                  </a:cubicBezTo>
                  <a:cubicBezTo>
                    <a:pt x="19550" y="17958"/>
                    <a:pt x="41129" y="14353"/>
                    <a:pt x="41129" y="14353"/>
                  </a:cubicBezTo>
                  <a:cubicBezTo>
                    <a:pt x="41129" y="14353"/>
                    <a:pt x="39000" y="0"/>
                    <a:pt x="32853"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a:extLst>
                <a:ext uri="{FF2B5EF4-FFF2-40B4-BE49-F238E27FC236}">
                  <a16:creationId xmlns:a16="http://schemas.microsoft.com/office/drawing/2014/main" id="{A4D77D73-6531-A81B-CA3C-A9DF8CBE6B42}"/>
                </a:ext>
              </a:extLst>
            </p:cNvPr>
            <p:cNvSpPr/>
            <p:nvPr/>
          </p:nvSpPr>
          <p:spPr>
            <a:xfrm>
              <a:off x="6883267" y="3845138"/>
              <a:ext cx="433299" cy="854066"/>
            </a:xfrm>
            <a:custGeom>
              <a:avLst/>
              <a:gdLst/>
              <a:ahLst/>
              <a:cxnLst/>
              <a:rect l="l" t="t" r="r" b="b"/>
              <a:pathLst>
                <a:path w="25586" h="50432" extrusionOk="0">
                  <a:moveTo>
                    <a:pt x="9080" y="0"/>
                  </a:moveTo>
                  <a:cubicBezTo>
                    <a:pt x="6191" y="0"/>
                    <a:pt x="5338" y="1739"/>
                    <a:pt x="5038" y="2898"/>
                  </a:cubicBezTo>
                  <a:lnTo>
                    <a:pt x="5038" y="2931"/>
                  </a:lnTo>
                  <a:cubicBezTo>
                    <a:pt x="5038" y="2931"/>
                    <a:pt x="1" y="8402"/>
                    <a:pt x="18280" y="50432"/>
                  </a:cubicBezTo>
                  <a:lnTo>
                    <a:pt x="25586" y="49998"/>
                  </a:lnTo>
                  <a:cubicBezTo>
                    <a:pt x="25586" y="49998"/>
                    <a:pt x="24685" y="6100"/>
                    <a:pt x="16012" y="1997"/>
                  </a:cubicBezTo>
                  <a:cubicBezTo>
                    <a:pt x="12908" y="534"/>
                    <a:pt x="10681" y="0"/>
                    <a:pt x="9080"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a:extLst>
                <a:ext uri="{FF2B5EF4-FFF2-40B4-BE49-F238E27FC236}">
                  <a16:creationId xmlns:a16="http://schemas.microsoft.com/office/drawing/2014/main" id="{9669DED5-BD77-B673-ED5A-D8B725A7BF9C}"/>
                </a:ext>
              </a:extLst>
            </p:cNvPr>
            <p:cNvSpPr/>
            <p:nvPr/>
          </p:nvSpPr>
          <p:spPr>
            <a:xfrm>
              <a:off x="6952751" y="4691855"/>
              <a:ext cx="402799" cy="162136"/>
            </a:xfrm>
            <a:custGeom>
              <a:avLst/>
              <a:gdLst/>
              <a:ahLst/>
              <a:cxnLst/>
              <a:rect l="l" t="t" r="r" b="b"/>
              <a:pathLst>
                <a:path w="23785" h="9574" extrusionOk="0">
                  <a:moveTo>
                    <a:pt x="21483" y="0"/>
                  </a:moveTo>
                  <a:lnTo>
                    <a:pt x="14177" y="434"/>
                  </a:lnTo>
                  <a:cubicBezTo>
                    <a:pt x="14177" y="434"/>
                    <a:pt x="10975" y="5004"/>
                    <a:pt x="5505" y="5004"/>
                  </a:cubicBezTo>
                  <a:cubicBezTo>
                    <a:pt x="1" y="5004"/>
                    <a:pt x="1368" y="9574"/>
                    <a:pt x="1368" y="9574"/>
                  </a:cubicBezTo>
                  <a:cubicBezTo>
                    <a:pt x="1368" y="9574"/>
                    <a:pt x="18280" y="9140"/>
                    <a:pt x="21016" y="8206"/>
                  </a:cubicBezTo>
                  <a:cubicBezTo>
                    <a:pt x="23784" y="7306"/>
                    <a:pt x="21483" y="0"/>
                    <a:pt x="214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a:extLst>
                <a:ext uri="{FF2B5EF4-FFF2-40B4-BE49-F238E27FC236}">
                  <a16:creationId xmlns:a16="http://schemas.microsoft.com/office/drawing/2014/main" id="{F116F0C4-5849-B131-267C-C630ED15234E}"/>
                </a:ext>
              </a:extLst>
            </p:cNvPr>
            <p:cNvSpPr/>
            <p:nvPr/>
          </p:nvSpPr>
          <p:spPr>
            <a:xfrm>
              <a:off x="6953327" y="4771500"/>
              <a:ext cx="140662" cy="82490"/>
            </a:xfrm>
            <a:custGeom>
              <a:avLst/>
              <a:gdLst/>
              <a:ahLst/>
              <a:cxnLst/>
              <a:rect l="l" t="t" r="r" b="b"/>
              <a:pathLst>
                <a:path w="8306" h="4871" extrusionOk="0">
                  <a:moveTo>
                    <a:pt x="7839" y="1"/>
                  </a:moveTo>
                  <a:cubicBezTo>
                    <a:pt x="7105" y="201"/>
                    <a:pt x="6305" y="301"/>
                    <a:pt x="5471" y="301"/>
                  </a:cubicBezTo>
                  <a:cubicBezTo>
                    <a:pt x="0" y="301"/>
                    <a:pt x="1368" y="4871"/>
                    <a:pt x="1368" y="4871"/>
                  </a:cubicBezTo>
                  <a:cubicBezTo>
                    <a:pt x="1368" y="4871"/>
                    <a:pt x="4503" y="4804"/>
                    <a:pt x="8306" y="4637"/>
                  </a:cubicBezTo>
                  <a:cubicBezTo>
                    <a:pt x="8273" y="3236"/>
                    <a:pt x="8306" y="1402"/>
                    <a:pt x="78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a:extLst>
                <a:ext uri="{FF2B5EF4-FFF2-40B4-BE49-F238E27FC236}">
                  <a16:creationId xmlns:a16="http://schemas.microsoft.com/office/drawing/2014/main" id="{AE52CA12-373C-8BA0-9CD5-9C9DBEC24484}"/>
                </a:ext>
              </a:extLst>
            </p:cNvPr>
            <p:cNvSpPr/>
            <p:nvPr/>
          </p:nvSpPr>
          <p:spPr>
            <a:xfrm>
              <a:off x="6971956" y="4824032"/>
              <a:ext cx="347438" cy="29958"/>
            </a:xfrm>
            <a:custGeom>
              <a:avLst/>
              <a:gdLst/>
              <a:ahLst/>
              <a:cxnLst/>
              <a:rect l="l" t="t" r="r" b="b"/>
              <a:pathLst>
                <a:path w="20516" h="1769" extrusionOk="0">
                  <a:moveTo>
                    <a:pt x="134" y="1"/>
                  </a:moveTo>
                  <a:cubicBezTo>
                    <a:pt x="1" y="968"/>
                    <a:pt x="234" y="1769"/>
                    <a:pt x="234" y="1769"/>
                  </a:cubicBezTo>
                  <a:cubicBezTo>
                    <a:pt x="234" y="1769"/>
                    <a:pt x="17146" y="1335"/>
                    <a:pt x="19915" y="401"/>
                  </a:cubicBezTo>
                  <a:cubicBezTo>
                    <a:pt x="20149" y="334"/>
                    <a:pt x="20349" y="168"/>
                    <a:pt x="20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a:extLst>
                <a:ext uri="{FF2B5EF4-FFF2-40B4-BE49-F238E27FC236}">
                  <a16:creationId xmlns:a16="http://schemas.microsoft.com/office/drawing/2014/main" id="{4124C14B-7263-5C73-4E54-959B64E12201}"/>
                </a:ext>
              </a:extLst>
            </p:cNvPr>
            <p:cNvSpPr/>
            <p:nvPr/>
          </p:nvSpPr>
          <p:spPr>
            <a:xfrm>
              <a:off x="7240850" y="4718409"/>
              <a:ext cx="40695" cy="40119"/>
            </a:xfrm>
            <a:custGeom>
              <a:avLst/>
              <a:gdLst/>
              <a:ahLst/>
              <a:cxnLst/>
              <a:rect l="l" t="t" r="r" b="b"/>
              <a:pathLst>
                <a:path w="2403" h="2369" extrusionOk="0">
                  <a:moveTo>
                    <a:pt x="1202" y="0"/>
                  </a:moveTo>
                  <a:cubicBezTo>
                    <a:pt x="535" y="0"/>
                    <a:pt x="1" y="534"/>
                    <a:pt x="1" y="1168"/>
                  </a:cubicBezTo>
                  <a:cubicBezTo>
                    <a:pt x="1" y="1835"/>
                    <a:pt x="535" y="2368"/>
                    <a:pt x="1202" y="2368"/>
                  </a:cubicBezTo>
                  <a:cubicBezTo>
                    <a:pt x="1869" y="2368"/>
                    <a:pt x="2403" y="1835"/>
                    <a:pt x="2403" y="1168"/>
                  </a:cubicBezTo>
                  <a:cubicBezTo>
                    <a:pt x="2403" y="534"/>
                    <a:pt x="1869" y="0"/>
                    <a:pt x="1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a:extLst>
                <a:ext uri="{FF2B5EF4-FFF2-40B4-BE49-F238E27FC236}">
                  <a16:creationId xmlns:a16="http://schemas.microsoft.com/office/drawing/2014/main" id="{F8BC8DC8-55B2-E666-44DB-587968EC9F98}"/>
                </a:ext>
              </a:extLst>
            </p:cNvPr>
            <p:cNvSpPr/>
            <p:nvPr/>
          </p:nvSpPr>
          <p:spPr>
            <a:xfrm>
              <a:off x="7741922" y="2833103"/>
              <a:ext cx="461546" cy="530929"/>
            </a:xfrm>
            <a:custGeom>
              <a:avLst/>
              <a:gdLst/>
              <a:ahLst/>
              <a:cxnLst/>
              <a:rect l="l" t="t" r="r" b="b"/>
              <a:pathLst>
                <a:path w="27254" h="31351" extrusionOk="0">
                  <a:moveTo>
                    <a:pt x="5233" y="0"/>
                  </a:moveTo>
                  <a:cubicBezTo>
                    <a:pt x="5001" y="0"/>
                    <a:pt x="4871" y="13"/>
                    <a:pt x="4871" y="13"/>
                  </a:cubicBezTo>
                  <a:cubicBezTo>
                    <a:pt x="1" y="4283"/>
                    <a:pt x="7773" y="14724"/>
                    <a:pt x="7773" y="14724"/>
                  </a:cubicBezTo>
                  <a:cubicBezTo>
                    <a:pt x="13379" y="28175"/>
                    <a:pt x="18633" y="31350"/>
                    <a:pt x="22026" y="31350"/>
                  </a:cubicBezTo>
                  <a:cubicBezTo>
                    <a:pt x="23741" y="31350"/>
                    <a:pt x="24981" y="30540"/>
                    <a:pt x="25552" y="29834"/>
                  </a:cubicBezTo>
                  <a:cubicBezTo>
                    <a:pt x="27253" y="27733"/>
                    <a:pt x="17246" y="12322"/>
                    <a:pt x="13944" y="5884"/>
                  </a:cubicBezTo>
                  <a:cubicBezTo>
                    <a:pt x="11165" y="410"/>
                    <a:pt x="6553" y="0"/>
                    <a:pt x="5233"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a:extLst>
                <a:ext uri="{FF2B5EF4-FFF2-40B4-BE49-F238E27FC236}">
                  <a16:creationId xmlns:a16="http://schemas.microsoft.com/office/drawing/2014/main" id="{725A6335-9759-5F83-7FB6-160FB249582B}"/>
                </a:ext>
              </a:extLst>
            </p:cNvPr>
            <p:cNvSpPr/>
            <p:nvPr/>
          </p:nvSpPr>
          <p:spPr>
            <a:xfrm>
              <a:off x="7125607" y="2893984"/>
              <a:ext cx="468337" cy="525933"/>
            </a:xfrm>
            <a:custGeom>
              <a:avLst/>
              <a:gdLst/>
              <a:ahLst/>
              <a:cxnLst/>
              <a:rect l="l" t="t" r="r" b="b"/>
              <a:pathLst>
                <a:path w="27655" h="31056" extrusionOk="0">
                  <a:moveTo>
                    <a:pt x="22378" y="1"/>
                  </a:moveTo>
                  <a:cubicBezTo>
                    <a:pt x="20931" y="1"/>
                    <a:pt x="16493" y="458"/>
                    <a:pt x="13677" y="5758"/>
                  </a:cubicBezTo>
                  <a:cubicBezTo>
                    <a:pt x="10275" y="12129"/>
                    <a:pt x="1" y="27340"/>
                    <a:pt x="1669" y="29475"/>
                  </a:cubicBezTo>
                  <a:cubicBezTo>
                    <a:pt x="2239" y="30205"/>
                    <a:pt x="3503" y="31056"/>
                    <a:pt x="5270" y="31056"/>
                  </a:cubicBezTo>
                  <a:cubicBezTo>
                    <a:pt x="8673" y="31056"/>
                    <a:pt x="13941" y="27903"/>
                    <a:pt x="19715" y="14664"/>
                  </a:cubicBezTo>
                  <a:cubicBezTo>
                    <a:pt x="19715" y="14664"/>
                    <a:pt x="27654" y="4357"/>
                    <a:pt x="22851" y="21"/>
                  </a:cubicBezTo>
                  <a:cubicBezTo>
                    <a:pt x="22851" y="21"/>
                    <a:pt x="22679" y="1"/>
                    <a:pt x="22378"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a:extLst>
                <a:ext uri="{FF2B5EF4-FFF2-40B4-BE49-F238E27FC236}">
                  <a16:creationId xmlns:a16="http://schemas.microsoft.com/office/drawing/2014/main" id="{F4B91EFC-C945-0BD6-01B3-4C169A04D663}"/>
                </a:ext>
              </a:extLst>
            </p:cNvPr>
            <p:cNvSpPr/>
            <p:nvPr/>
          </p:nvSpPr>
          <p:spPr>
            <a:xfrm>
              <a:off x="6749396" y="3244572"/>
              <a:ext cx="562090" cy="168808"/>
            </a:xfrm>
            <a:custGeom>
              <a:avLst/>
              <a:gdLst/>
              <a:ahLst/>
              <a:cxnLst/>
              <a:rect l="l" t="t" r="r" b="b"/>
              <a:pathLst>
                <a:path w="33191" h="9968" extrusionOk="0">
                  <a:moveTo>
                    <a:pt x="28687" y="0"/>
                  </a:moveTo>
                  <a:lnTo>
                    <a:pt x="0" y="1368"/>
                  </a:lnTo>
                  <a:lnTo>
                    <a:pt x="400" y="6672"/>
                  </a:lnTo>
                  <a:cubicBezTo>
                    <a:pt x="9204" y="9489"/>
                    <a:pt x="19271" y="9968"/>
                    <a:pt x="25102" y="9968"/>
                  </a:cubicBezTo>
                  <a:cubicBezTo>
                    <a:pt x="28108" y="9968"/>
                    <a:pt x="29988" y="9840"/>
                    <a:pt x="29988" y="9840"/>
                  </a:cubicBezTo>
                  <a:cubicBezTo>
                    <a:pt x="33190" y="5804"/>
                    <a:pt x="28687" y="0"/>
                    <a:pt x="28687"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a:extLst>
                <a:ext uri="{FF2B5EF4-FFF2-40B4-BE49-F238E27FC236}">
                  <a16:creationId xmlns:a16="http://schemas.microsoft.com/office/drawing/2014/main" id="{C3A608C5-D1CE-7C53-085C-D17B705470BE}"/>
                </a:ext>
              </a:extLst>
            </p:cNvPr>
            <p:cNvSpPr/>
            <p:nvPr/>
          </p:nvSpPr>
          <p:spPr>
            <a:xfrm>
              <a:off x="7362070" y="2825347"/>
              <a:ext cx="651591" cy="1025363"/>
            </a:xfrm>
            <a:custGeom>
              <a:avLst/>
              <a:gdLst/>
              <a:ahLst/>
              <a:cxnLst/>
              <a:rect l="l" t="t" r="r" b="b"/>
              <a:pathLst>
                <a:path w="38476" h="60547" extrusionOk="0">
                  <a:moveTo>
                    <a:pt x="26781" y="1"/>
                  </a:moveTo>
                  <a:cubicBezTo>
                    <a:pt x="26576" y="1"/>
                    <a:pt x="25658" y="845"/>
                    <a:pt x="25429" y="845"/>
                  </a:cubicBezTo>
                  <a:cubicBezTo>
                    <a:pt x="25417" y="845"/>
                    <a:pt x="25407" y="843"/>
                    <a:pt x="25399" y="838"/>
                  </a:cubicBezTo>
                  <a:cubicBezTo>
                    <a:pt x="23365" y="1905"/>
                    <a:pt x="20729" y="1672"/>
                    <a:pt x="19328" y="1872"/>
                  </a:cubicBezTo>
                  <a:cubicBezTo>
                    <a:pt x="17894" y="1739"/>
                    <a:pt x="14225" y="1338"/>
                    <a:pt x="12090" y="338"/>
                  </a:cubicBezTo>
                  <a:lnTo>
                    <a:pt x="5719" y="4007"/>
                  </a:lnTo>
                  <a:cubicBezTo>
                    <a:pt x="5719" y="4007"/>
                    <a:pt x="1482" y="4140"/>
                    <a:pt x="3284" y="23588"/>
                  </a:cubicBezTo>
                  <a:lnTo>
                    <a:pt x="3217" y="24088"/>
                  </a:lnTo>
                  <a:cubicBezTo>
                    <a:pt x="3217" y="24088"/>
                    <a:pt x="3717" y="47405"/>
                    <a:pt x="1716" y="48906"/>
                  </a:cubicBezTo>
                  <a:cubicBezTo>
                    <a:pt x="0" y="50214"/>
                    <a:pt x="5813" y="60547"/>
                    <a:pt x="22778" y="60547"/>
                  </a:cubicBezTo>
                  <a:cubicBezTo>
                    <a:pt x="25274" y="60547"/>
                    <a:pt x="28012" y="60323"/>
                    <a:pt x="31003" y="59814"/>
                  </a:cubicBezTo>
                  <a:lnTo>
                    <a:pt x="38475" y="56344"/>
                  </a:lnTo>
                  <a:lnTo>
                    <a:pt x="38108" y="48806"/>
                  </a:lnTo>
                  <a:cubicBezTo>
                    <a:pt x="38142" y="48772"/>
                    <a:pt x="38175" y="48772"/>
                    <a:pt x="38209" y="48772"/>
                  </a:cubicBezTo>
                  <a:cubicBezTo>
                    <a:pt x="38242" y="48572"/>
                    <a:pt x="38242" y="48405"/>
                    <a:pt x="38142" y="48272"/>
                  </a:cubicBezTo>
                  <a:cubicBezTo>
                    <a:pt x="38108" y="48205"/>
                    <a:pt x="38108" y="48139"/>
                    <a:pt x="38075" y="48072"/>
                  </a:cubicBezTo>
                  <a:lnTo>
                    <a:pt x="36774" y="20952"/>
                  </a:lnTo>
                  <a:cubicBezTo>
                    <a:pt x="36841" y="16149"/>
                    <a:pt x="36607" y="12646"/>
                    <a:pt x="36240" y="10111"/>
                  </a:cubicBezTo>
                  <a:lnTo>
                    <a:pt x="36174" y="8544"/>
                  </a:lnTo>
                  <a:cubicBezTo>
                    <a:pt x="33639" y="5241"/>
                    <a:pt x="31170" y="1805"/>
                    <a:pt x="26800" y="4"/>
                  </a:cubicBezTo>
                  <a:cubicBezTo>
                    <a:pt x="26795" y="2"/>
                    <a:pt x="26789" y="1"/>
                    <a:pt x="26781"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a:extLst>
                <a:ext uri="{FF2B5EF4-FFF2-40B4-BE49-F238E27FC236}">
                  <a16:creationId xmlns:a16="http://schemas.microsoft.com/office/drawing/2014/main" id="{D48CF3FF-C187-0883-61DD-D7C2842D740E}"/>
                </a:ext>
              </a:extLst>
            </p:cNvPr>
            <p:cNvSpPr/>
            <p:nvPr/>
          </p:nvSpPr>
          <p:spPr>
            <a:xfrm>
              <a:off x="6552797" y="3286859"/>
              <a:ext cx="203389" cy="75225"/>
            </a:xfrm>
            <a:custGeom>
              <a:avLst/>
              <a:gdLst/>
              <a:ahLst/>
              <a:cxnLst/>
              <a:rect l="l" t="t" r="r" b="b"/>
              <a:pathLst>
                <a:path w="12010" h="4442" extrusionOk="0">
                  <a:moveTo>
                    <a:pt x="9387" y="1"/>
                  </a:moveTo>
                  <a:cubicBezTo>
                    <a:pt x="6229" y="1"/>
                    <a:pt x="1133" y="615"/>
                    <a:pt x="1" y="4441"/>
                  </a:cubicBezTo>
                  <a:lnTo>
                    <a:pt x="12009" y="4175"/>
                  </a:lnTo>
                  <a:lnTo>
                    <a:pt x="11943" y="138"/>
                  </a:lnTo>
                  <a:cubicBezTo>
                    <a:pt x="11943" y="138"/>
                    <a:pt x="10882" y="1"/>
                    <a:pt x="9387"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a:extLst>
                <a:ext uri="{FF2B5EF4-FFF2-40B4-BE49-F238E27FC236}">
                  <a16:creationId xmlns:a16="http://schemas.microsoft.com/office/drawing/2014/main" id="{8760E177-C6D1-2CBF-7F23-9FE8E9CFEBAB}"/>
                </a:ext>
              </a:extLst>
            </p:cNvPr>
            <p:cNvSpPr/>
            <p:nvPr/>
          </p:nvSpPr>
          <p:spPr>
            <a:xfrm>
              <a:off x="7201306" y="3241169"/>
              <a:ext cx="39001" cy="97190"/>
            </a:xfrm>
            <a:custGeom>
              <a:avLst/>
              <a:gdLst/>
              <a:ahLst/>
              <a:cxnLst/>
              <a:rect l="l" t="t" r="r" b="b"/>
              <a:pathLst>
                <a:path w="2303" h="5739" extrusionOk="0">
                  <a:moveTo>
                    <a:pt x="935" y="1"/>
                  </a:moveTo>
                  <a:lnTo>
                    <a:pt x="1" y="368"/>
                  </a:lnTo>
                  <a:cubicBezTo>
                    <a:pt x="334" y="1302"/>
                    <a:pt x="1068" y="4037"/>
                    <a:pt x="368" y="5238"/>
                  </a:cubicBezTo>
                  <a:lnTo>
                    <a:pt x="1202" y="5738"/>
                  </a:lnTo>
                  <a:cubicBezTo>
                    <a:pt x="2302" y="3937"/>
                    <a:pt x="1068" y="40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a:extLst>
                <a:ext uri="{FF2B5EF4-FFF2-40B4-BE49-F238E27FC236}">
                  <a16:creationId xmlns:a16="http://schemas.microsoft.com/office/drawing/2014/main" id="{1393CF0D-DD77-6317-1A94-41FFED9E08ED}"/>
                </a:ext>
              </a:extLst>
            </p:cNvPr>
            <p:cNvSpPr/>
            <p:nvPr/>
          </p:nvSpPr>
          <p:spPr>
            <a:xfrm>
              <a:off x="7409200" y="2957592"/>
              <a:ext cx="144625" cy="280207"/>
            </a:xfrm>
            <a:custGeom>
              <a:avLst/>
              <a:gdLst/>
              <a:ahLst/>
              <a:cxnLst/>
              <a:rect l="l" t="t" r="r" b="b"/>
              <a:pathLst>
                <a:path w="8540" h="16546" extrusionOk="0">
                  <a:moveTo>
                    <a:pt x="7539" y="1"/>
                  </a:moveTo>
                  <a:cubicBezTo>
                    <a:pt x="7239" y="4471"/>
                    <a:pt x="67" y="15879"/>
                    <a:pt x="0" y="16012"/>
                  </a:cubicBezTo>
                  <a:lnTo>
                    <a:pt x="834" y="16546"/>
                  </a:lnTo>
                  <a:lnTo>
                    <a:pt x="834" y="16512"/>
                  </a:lnTo>
                  <a:cubicBezTo>
                    <a:pt x="1134" y="16045"/>
                    <a:pt x="8206" y="4771"/>
                    <a:pt x="8540" y="67"/>
                  </a:cubicBezTo>
                  <a:lnTo>
                    <a:pt x="75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a:extLst>
                <a:ext uri="{FF2B5EF4-FFF2-40B4-BE49-F238E27FC236}">
                  <a16:creationId xmlns:a16="http://schemas.microsoft.com/office/drawing/2014/main" id="{CA207540-7839-BE5D-D74E-04DBB3855EEE}"/>
                </a:ext>
              </a:extLst>
            </p:cNvPr>
            <p:cNvSpPr/>
            <p:nvPr/>
          </p:nvSpPr>
          <p:spPr>
            <a:xfrm>
              <a:off x="7530658" y="2828226"/>
              <a:ext cx="300545" cy="65555"/>
            </a:xfrm>
            <a:custGeom>
              <a:avLst/>
              <a:gdLst/>
              <a:ahLst/>
              <a:cxnLst/>
              <a:rect l="l" t="t" r="r" b="b"/>
              <a:pathLst>
                <a:path w="17747" h="3871" extrusionOk="0">
                  <a:moveTo>
                    <a:pt x="16945" y="1"/>
                  </a:moveTo>
                  <a:cubicBezTo>
                    <a:pt x="15166" y="2181"/>
                    <a:pt x="12403" y="2865"/>
                    <a:pt x="9641" y="2865"/>
                  </a:cubicBezTo>
                  <a:cubicBezTo>
                    <a:pt x="5050" y="2865"/>
                    <a:pt x="463" y="976"/>
                    <a:pt x="400" y="935"/>
                  </a:cubicBezTo>
                  <a:lnTo>
                    <a:pt x="0" y="1869"/>
                  </a:lnTo>
                  <a:cubicBezTo>
                    <a:pt x="334" y="2002"/>
                    <a:pt x="4904" y="3870"/>
                    <a:pt x="9640" y="3870"/>
                  </a:cubicBezTo>
                  <a:cubicBezTo>
                    <a:pt x="12642" y="3870"/>
                    <a:pt x="15711" y="3103"/>
                    <a:pt x="17746" y="601"/>
                  </a:cubicBezTo>
                  <a:lnTo>
                    <a:pt x="169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a:extLst>
                <a:ext uri="{FF2B5EF4-FFF2-40B4-BE49-F238E27FC236}">
                  <a16:creationId xmlns:a16="http://schemas.microsoft.com/office/drawing/2014/main" id="{E6C99942-6E96-93DB-F646-0F86A462FCE3}"/>
                </a:ext>
              </a:extLst>
            </p:cNvPr>
            <p:cNvSpPr/>
            <p:nvPr/>
          </p:nvSpPr>
          <p:spPr>
            <a:xfrm>
              <a:off x="7384340" y="3649031"/>
              <a:ext cx="397143" cy="172889"/>
            </a:xfrm>
            <a:custGeom>
              <a:avLst/>
              <a:gdLst/>
              <a:ahLst/>
              <a:cxnLst/>
              <a:rect l="l" t="t" r="r" b="b"/>
              <a:pathLst>
                <a:path w="23451" h="10209" extrusionOk="0">
                  <a:moveTo>
                    <a:pt x="801" y="1"/>
                  </a:moveTo>
                  <a:lnTo>
                    <a:pt x="1" y="535"/>
                  </a:lnTo>
                  <a:cubicBezTo>
                    <a:pt x="67" y="635"/>
                    <a:pt x="1869" y="3370"/>
                    <a:pt x="5671" y="5938"/>
                  </a:cubicBezTo>
                  <a:cubicBezTo>
                    <a:pt x="8707" y="7973"/>
                    <a:pt x="13544" y="10208"/>
                    <a:pt x="20215" y="10208"/>
                  </a:cubicBezTo>
                  <a:cubicBezTo>
                    <a:pt x="21249" y="10208"/>
                    <a:pt x="22350" y="10141"/>
                    <a:pt x="23451" y="10041"/>
                  </a:cubicBezTo>
                  <a:lnTo>
                    <a:pt x="23351" y="9041"/>
                  </a:lnTo>
                  <a:cubicBezTo>
                    <a:pt x="22265" y="9154"/>
                    <a:pt x="21222" y="9206"/>
                    <a:pt x="20219" y="9206"/>
                  </a:cubicBezTo>
                  <a:cubicBezTo>
                    <a:pt x="7010" y="9206"/>
                    <a:pt x="894" y="94"/>
                    <a:pt x="8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a:extLst>
                <a:ext uri="{FF2B5EF4-FFF2-40B4-BE49-F238E27FC236}">
                  <a16:creationId xmlns:a16="http://schemas.microsoft.com/office/drawing/2014/main" id="{E8C2BC34-1568-A222-70F3-03468D8F5D77}"/>
                </a:ext>
              </a:extLst>
            </p:cNvPr>
            <p:cNvSpPr/>
            <p:nvPr/>
          </p:nvSpPr>
          <p:spPr>
            <a:xfrm>
              <a:off x="7023370" y="3780091"/>
              <a:ext cx="440632" cy="907259"/>
            </a:xfrm>
            <a:custGeom>
              <a:avLst/>
              <a:gdLst/>
              <a:ahLst/>
              <a:cxnLst/>
              <a:rect l="l" t="t" r="r" b="b"/>
              <a:pathLst>
                <a:path w="26019" h="53573" extrusionOk="0">
                  <a:moveTo>
                    <a:pt x="25685" y="1"/>
                  </a:moveTo>
                  <a:cubicBezTo>
                    <a:pt x="25485" y="67"/>
                    <a:pt x="5771" y="6972"/>
                    <a:pt x="2502" y="8273"/>
                  </a:cubicBezTo>
                  <a:cubicBezTo>
                    <a:pt x="1702" y="8607"/>
                    <a:pt x="0" y="9274"/>
                    <a:pt x="6438" y="31723"/>
                  </a:cubicBezTo>
                  <a:cubicBezTo>
                    <a:pt x="9540" y="42598"/>
                    <a:pt x="13110" y="53472"/>
                    <a:pt x="13143" y="53572"/>
                  </a:cubicBezTo>
                  <a:lnTo>
                    <a:pt x="14077" y="53272"/>
                  </a:lnTo>
                  <a:cubicBezTo>
                    <a:pt x="7306" y="32691"/>
                    <a:pt x="1268" y="10542"/>
                    <a:pt x="2869" y="9207"/>
                  </a:cubicBezTo>
                  <a:cubicBezTo>
                    <a:pt x="6138" y="7906"/>
                    <a:pt x="25819" y="1001"/>
                    <a:pt x="26019" y="935"/>
                  </a:cubicBezTo>
                  <a:lnTo>
                    <a:pt x="256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a:extLst>
                <a:ext uri="{FF2B5EF4-FFF2-40B4-BE49-F238E27FC236}">
                  <a16:creationId xmlns:a16="http://schemas.microsoft.com/office/drawing/2014/main" id="{5B1898EC-BB5B-E635-124A-7111CA40BD3B}"/>
                </a:ext>
              </a:extLst>
            </p:cNvPr>
            <p:cNvSpPr/>
            <p:nvPr/>
          </p:nvSpPr>
          <p:spPr>
            <a:xfrm>
              <a:off x="7177022" y="3987985"/>
              <a:ext cx="52549" cy="37291"/>
            </a:xfrm>
            <a:custGeom>
              <a:avLst/>
              <a:gdLst/>
              <a:ahLst/>
              <a:cxnLst/>
              <a:rect l="l" t="t" r="r" b="b"/>
              <a:pathLst>
                <a:path w="3103" h="2202" extrusionOk="0">
                  <a:moveTo>
                    <a:pt x="434" y="0"/>
                  </a:moveTo>
                  <a:lnTo>
                    <a:pt x="0" y="867"/>
                  </a:lnTo>
                  <a:lnTo>
                    <a:pt x="2669" y="2202"/>
                  </a:lnTo>
                  <a:lnTo>
                    <a:pt x="3103" y="1301"/>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a:extLst>
                <a:ext uri="{FF2B5EF4-FFF2-40B4-BE49-F238E27FC236}">
                  <a16:creationId xmlns:a16="http://schemas.microsoft.com/office/drawing/2014/main" id="{1A6123ED-6B14-4B76-37BB-65F37651796B}"/>
                </a:ext>
              </a:extLst>
            </p:cNvPr>
            <p:cNvSpPr/>
            <p:nvPr/>
          </p:nvSpPr>
          <p:spPr>
            <a:xfrm>
              <a:off x="7728933" y="3965953"/>
              <a:ext cx="18087" cy="819129"/>
            </a:xfrm>
            <a:custGeom>
              <a:avLst/>
              <a:gdLst/>
              <a:ahLst/>
              <a:cxnLst/>
              <a:rect l="l" t="t" r="r" b="b"/>
              <a:pathLst>
                <a:path w="1068" h="48369" extrusionOk="0">
                  <a:moveTo>
                    <a:pt x="0" y="0"/>
                  </a:moveTo>
                  <a:lnTo>
                    <a:pt x="0" y="48368"/>
                  </a:lnTo>
                  <a:lnTo>
                    <a:pt x="1068" y="48368"/>
                  </a:lnTo>
                  <a:lnTo>
                    <a:pt x="10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a:extLst>
                <a:ext uri="{FF2B5EF4-FFF2-40B4-BE49-F238E27FC236}">
                  <a16:creationId xmlns:a16="http://schemas.microsoft.com/office/drawing/2014/main" id="{9CF2C982-DB9D-9B59-348E-2155B2C030FD}"/>
                </a:ext>
              </a:extLst>
            </p:cNvPr>
            <p:cNvSpPr/>
            <p:nvPr/>
          </p:nvSpPr>
          <p:spPr>
            <a:xfrm>
              <a:off x="7271925" y="3882345"/>
              <a:ext cx="871103" cy="176835"/>
            </a:xfrm>
            <a:custGeom>
              <a:avLst/>
              <a:gdLst/>
              <a:ahLst/>
              <a:cxnLst/>
              <a:rect l="l" t="t" r="r" b="b"/>
              <a:pathLst>
                <a:path w="51438" h="10442" extrusionOk="0">
                  <a:moveTo>
                    <a:pt x="25719" y="0"/>
                  </a:moveTo>
                  <a:cubicBezTo>
                    <a:pt x="11509" y="0"/>
                    <a:pt x="0" y="2335"/>
                    <a:pt x="0" y="5237"/>
                  </a:cubicBezTo>
                  <a:cubicBezTo>
                    <a:pt x="0" y="8106"/>
                    <a:pt x="11509" y="10441"/>
                    <a:pt x="25719" y="10441"/>
                  </a:cubicBezTo>
                  <a:cubicBezTo>
                    <a:pt x="39929" y="10441"/>
                    <a:pt x="51437" y="8106"/>
                    <a:pt x="51437" y="5237"/>
                  </a:cubicBezTo>
                  <a:cubicBezTo>
                    <a:pt x="51437" y="2335"/>
                    <a:pt x="39929" y="0"/>
                    <a:pt x="257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a:extLst>
                <a:ext uri="{FF2B5EF4-FFF2-40B4-BE49-F238E27FC236}">
                  <a16:creationId xmlns:a16="http://schemas.microsoft.com/office/drawing/2014/main" id="{D008EF40-7BFA-64C4-8915-E2FF168DA72B}"/>
                </a:ext>
              </a:extLst>
            </p:cNvPr>
            <p:cNvSpPr/>
            <p:nvPr/>
          </p:nvSpPr>
          <p:spPr>
            <a:xfrm>
              <a:off x="7696740" y="2975103"/>
              <a:ext cx="643428" cy="1047345"/>
            </a:xfrm>
            <a:custGeom>
              <a:avLst/>
              <a:gdLst/>
              <a:ahLst/>
              <a:cxnLst/>
              <a:rect l="l" t="t" r="r" b="b"/>
              <a:pathLst>
                <a:path w="37994" h="61845" extrusionOk="0">
                  <a:moveTo>
                    <a:pt x="19014" y="1"/>
                  </a:moveTo>
                  <a:cubicBezTo>
                    <a:pt x="8506" y="1"/>
                    <a:pt x="0" y="13844"/>
                    <a:pt x="0" y="30923"/>
                  </a:cubicBezTo>
                  <a:cubicBezTo>
                    <a:pt x="0" y="48002"/>
                    <a:pt x="8506" y="61845"/>
                    <a:pt x="19014" y="61845"/>
                  </a:cubicBezTo>
                  <a:cubicBezTo>
                    <a:pt x="29488" y="61845"/>
                    <a:pt x="37994" y="48002"/>
                    <a:pt x="37994" y="30923"/>
                  </a:cubicBezTo>
                  <a:cubicBezTo>
                    <a:pt x="37994" y="13844"/>
                    <a:pt x="29488" y="1"/>
                    <a:pt x="190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a:extLst>
                <a:ext uri="{FF2B5EF4-FFF2-40B4-BE49-F238E27FC236}">
                  <a16:creationId xmlns:a16="http://schemas.microsoft.com/office/drawing/2014/main" id="{F42DCCDA-9258-1AD4-4995-B29D4266B0F3}"/>
                </a:ext>
              </a:extLst>
            </p:cNvPr>
            <p:cNvSpPr/>
            <p:nvPr/>
          </p:nvSpPr>
          <p:spPr>
            <a:xfrm>
              <a:off x="7406372" y="4769806"/>
              <a:ext cx="653606" cy="62151"/>
            </a:xfrm>
            <a:custGeom>
              <a:avLst/>
              <a:gdLst/>
              <a:ahLst/>
              <a:cxnLst/>
              <a:rect l="l" t="t" r="r" b="b"/>
              <a:pathLst>
                <a:path w="38595" h="3670" extrusionOk="0">
                  <a:moveTo>
                    <a:pt x="1768" y="1"/>
                  </a:moveTo>
                  <a:cubicBezTo>
                    <a:pt x="801" y="1"/>
                    <a:pt x="0" y="768"/>
                    <a:pt x="0" y="1769"/>
                  </a:cubicBezTo>
                  <a:lnTo>
                    <a:pt x="0" y="1869"/>
                  </a:lnTo>
                  <a:cubicBezTo>
                    <a:pt x="0" y="2869"/>
                    <a:pt x="801" y="3670"/>
                    <a:pt x="1768" y="3670"/>
                  </a:cubicBezTo>
                  <a:lnTo>
                    <a:pt x="36827" y="3670"/>
                  </a:lnTo>
                  <a:cubicBezTo>
                    <a:pt x="37794" y="3670"/>
                    <a:pt x="38595" y="2869"/>
                    <a:pt x="38595" y="1869"/>
                  </a:cubicBezTo>
                  <a:lnTo>
                    <a:pt x="38595" y="1769"/>
                  </a:lnTo>
                  <a:cubicBezTo>
                    <a:pt x="38595" y="768"/>
                    <a:pt x="37794" y="1"/>
                    <a:pt x="36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7644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0"/>
          <p:cNvSpPr/>
          <p:nvPr/>
        </p:nvSpPr>
        <p:spPr>
          <a:xfrm>
            <a:off x="715800" y="1506400"/>
            <a:ext cx="9855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0"/>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TOOLS USED</a:t>
            </a:r>
            <a:endParaRPr dirty="0"/>
          </a:p>
        </p:txBody>
      </p:sp>
      <p:sp>
        <p:nvSpPr>
          <p:cNvPr id="515" name="Google Shape;515;p40"/>
          <p:cNvSpPr txBox="1">
            <a:spLocks noGrp="1"/>
          </p:cNvSpPr>
          <p:nvPr>
            <p:ph type="title" idx="2"/>
          </p:nvPr>
        </p:nvSpPr>
        <p:spPr>
          <a:xfrm>
            <a:off x="824550" y="1539850"/>
            <a:ext cx="7680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800" dirty="0">
              <a:latin typeface="Viga"/>
              <a:ea typeface="Viga"/>
              <a:cs typeface="Viga"/>
              <a:sym typeface="Viga"/>
            </a:endParaRPr>
          </a:p>
        </p:txBody>
      </p:sp>
      <p:sp>
        <p:nvSpPr>
          <p:cNvPr id="516" name="Google Shape;516;p40"/>
          <p:cNvSpPr/>
          <p:nvPr/>
        </p:nvSpPr>
        <p:spPr>
          <a:xfrm>
            <a:off x="4892450" y="1526075"/>
            <a:ext cx="9855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0"/>
          <p:cNvSpPr/>
          <p:nvPr/>
        </p:nvSpPr>
        <p:spPr>
          <a:xfrm>
            <a:off x="4892450" y="3069325"/>
            <a:ext cx="9855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0"/>
          <p:cNvSpPr txBox="1">
            <a:spLocks noGrp="1"/>
          </p:cNvSpPr>
          <p:nvPr>
            <p:ph type="title" idx="3"/>
          </p:nvPr>
        </p:nvSpPr>
        <p:spPr>
          <a:xfrm>
            <a:off x="1701325" y="1485575"/>
            <a:ext cx="24351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Excel</a:t>
            </a:r>
            <a:endParaRPr dirty="0"/>
          </a:p>
        </p:txBody>
      </p:sp>
      <p:sp>
        <p:nvSpPr>
          <p:cNvPr id="519" name="Google Shape;519;p40"/>
          <p:cNvSpPr txBox="1">
            <a:spLocks noGrp="1"/>
          </p:cNvSpPr>
          <p:nvPr>
            <p:ph type="title" idx="4"/>
          </p:nvPr>
        </p:nvSpPr>
        <p:spPr>
          <a:xfrm>
            <a:off x="5001650" y="1559513"/>
            <a:ext cx="767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800" dirty="0">
              <a:latin typeface="Viga"/>
              <a:ea typeface="Viga"/>
              <a:cs typeface="Viga"/>
              <a:sym typeface="Viga"/>
            </a:endParaRPr>
          </a:p>
        </p:txBody>
      </p:sp>
      <p:sp>
        <p:nvSpPr>
          <p:cNvPr id="520" name="Google Shape;520;p40"/>
          <p:cNvSpPr txBox="1">
            <a:spLocks noGrp="1"/>
          </p:cNvSpPr>
          <p:nvPr>
            <p:ph type="title" idx="5"/>
          </p:nvPr>
        </p:nvSpPr>
        <p:spPr>
          <a:xfrm>
            <a:off x="5905325" y="1495925"/>
            <a:ext cx="24297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Power BI</a:t>
            </a:r>
            <a:endParaRPr dirty="0"/>
          </a:p>
        </p:txBody>
      </p:sp>
      <p:sp>
        <p:nvSpPr>
          <p:cNvPr id="521" name="Google Shape;521;p40"/>
          <p:cNvSpPr/>
          <p:nvPr/>
        </p:nvSpPr>
        <p:spPr>
          <a:xfrm>
            <a:off x="691175" y="3069325"/>
            <a:ext cx="9855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0"/>
          <p:cNvSpPr txBox="1">
            <a:spLocks noGrp="1"/>
          </p:cNvSpPr>
          <p:nvPr>
            <p:ph type="title" idx="7"/>
          </p:nvPr>
        </p:nvSpPr>
        <p:spPr>
          <a:xfrm>
            <a:off x="800375" y="3104425"/>
            <a:ext cx="7671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800" dirty="0">
              <a:latin typeface="Viga"/>
              <a:ea typeface="Viga"/>
              <a:cs typeface="Viga"/>
              <a:sym typeface="Viga"/>
            </a:endParaRPr>
          </a:p>
        </p:txBody>
      </p:sp>
      <p:sp>
        <p:nvSpPr>
          <p:cNvPr id="524" name="Google Shape;524;p40"/>
          <p:cNvSpPr txBox="1">
            <a:spLocks noGrp="1"/>
          </p:cNvSpPr>
          <p:nvPr>
            <p:ph type="title" idx="8"/>
          </p:nvPr>
        </p:nvSpPr>
        <p:spPr>
          <a:xfrm>
            <a:off x="1701325" y="3058850"/>
            <a:ext cx="24351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Tableau</a:t>
            </a:r>
            <a:endParaRPr dirty="0"/>
          </a:p>
        </p:txBody>
      </p:sp>
      <p:sp>
        <p:nvSpPr>
          <p:cNvPr id="526" name="Google Shape;526;p40"/>
          <p:cNvSpPr txBox="1">
            <a:spLocks noGrp="1"/>
          </p:cNvSpPr>
          <p:nvPr>
            <p:ph type="title" idx="14"/>
          </p:nvPr>
        </p:nvSpPr>
        <p:spPr>
          <a:xfrm>
            <a:off x="5001650" y="3102775"/>
            <a:ext cx="7671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sz="2800" dirty="0">
              <a:latin typeface="Viga"/>
              <a:ea typeface="Viga"/>
              <a:cs typeface="Viga"/>
              <a:sym typeface="Viga"/>
            </a:endParaRPr>
          </a:p>
        </p:txBody>
      </p:sp>
      <p:sp>
        <p:nvSpPr>
          <p:cNvPr id="527" name="Google Shape;527;p40"/>
          <p:cNvSpPr txBox="1">
            <a:spLocks noGrp="1"/>
          </p:cNvSpPr>
          <p:nvPr>
            <p:ph type="title" idx="15"/>
          </p:nvPr>
        </p:nvSpPr>
        <p:spPr>
          <a:xfrm>
            <a:off x="5905325" y="3058850"/>
            <a:ext cx="2429700" cy="484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SQL</a:t>
            </a:r>
            <a:endParaRPr dirty="0"/>
          </a:p>
        </p:txBody>
      </p:sp>
      <p:pic>
        <p:nvPicPr>
          <p:cNvPr id="3" name="Picture 2" descr="A green square with white x in it&#10;&#10;AI-generated content may be incorrect.">
            <a:extLst>
              <a:ext uri="{FF2B5EF4-FFF2-40B4-BE49-F238E27FC236}">
                <a16:creationId xmlns:a16="http://schemas.microsoft.com/office/drawing/2014/main" id="{3484056A-45E1-8B61-4FC1-E9F70CB27FFD}"/>
              </a:ext>
            </a:extLst>
          </p:cNvPr>
          <p:cNvPicPr>
            <a:picLocks noChangeAspect="1"/>
          </p:cNvPicPr>
          <p:nvPr/>
        </p:nvPicPr>
        <p:blipFill>
          <a:blip r:embed="rId3"/>
          <a:stretch>
            <a:fillRect/>
          </a:stretch>
        </p:blipFill>
        <p:spPr>
          <a:xfrm>
            <a:off x="797176" y="1485575"/>
            <a:ext cx="820050" cy="683400"/>
          </a:xfrm>
          <a:prstGeom prst="rect">
            <a:avLst/>
          </a:prstGeom>
        </p:spPr>
      </p:pic>
      <p:pic>
        <p:nvPicPr>
          <p:cNvPr id="5" name="Picture 4" descr="A logo with a bar chart&#10;&#10;AI-generated content may be incorrect.">
            <a:extLst>
              <a:ext uri="{FF2B5EF4-FFF2-40B4-BE49-F238E27FC236}">
                <a16:creationId xmlns:a16="http://schemas.microsoft.com/office/drawing/2014/main" id="{8BA5720A-1995-25FF-087A-77A273565865}"/>
              </a:ext>
            </a:extLst>
          </p:cNvPr>
          <p:cNvPicPr>
            <a:picLocks noChangeAspect="1"/>
          </p:cNvPicPr>
          <p:nvPr/>
        </p:nvPicPr>
        <p:blipFill>
          <a:blip r:embed="rId4"/>
          <a:stretch>
            <a:fillRect/>
          </a:stretch>
        </p:blipFill>
        <p:spPr>
          <a:xfrm>
            <a:off x="5037990" y="1506400"/>
            <a:ext cx="694419" cy="684169"/>
          </a:xfrm>
          <a:prstGeom prst="rect">
            <a:avLst/>
          </a:prstGeom>
        </p:spPr>
      </p:pic>
      <p:pic>
        <p:nvPicPr>
          <p:cNvPr id="7" name="Picture 6" descr="A group of colorful crosses&#10;&#10;AI-generated content may be incorrect.">
            <a:extLst>
              <a:ext uri="{FF2B5EF4-FFF2-40B4-BE49-F238E27FC236}">
                <a16:creationId xmlns:a16="http://schemas.microsoft.com/office/drawing/2014/main" id="{4BE5DBB2-88F7-F1B4-A04E-0DA4AEEF2093}"/>
              </a:ext>
            </a:extLst>
          </p:cNvPr>
          <p:cNvPicPr>
            <a:picLocks noChangeAspect="1"/>
          </p:cNvPicPr>
          <p:nvPr/>
        </p:nvPicPr>
        <p:blipFill>
          <a:blip r:embed="rId5"/>
          <a:stretch>
            <a:fillRect/>
          </a:stretch>
        </p:blipFill>
        <p:spPr>
          <a:xfrm>
            <a:off x="797176" y="3058850"/>
            <a:ext cx="746364" cy="746364"/>
          </a:xfrm>
          <a:prstGeom prst="rect">
            <a:avLst/>
          </a:prstGeom>
        </p:spPr>
      </p:pic>
      <p:pic>
        <p:nvPicPr>
          <p:cNvPr id="9" name="Picture 8" descr="A blue circle with white text and a dolphin&#10;&#10;AI-generated content may be incorrect.">
            <a:extLst>
              <a:ext uri="{FF2B5EF4-FFF2-40B4-BE49-F238E27FC236}">
                <a16:creationId xmlns:a16="http://schemas.microsoft.com/office/drawing/2014/main" id="{7C6B6F89-8F48-0C81-9596-B7753B37A1B0}"/>
              </a:ext>
            </a:extLst>
          </p:cNvPr>
          <p:cNvPicPr>
            <a:picLocks noChangeAspect="1"/>
          </p:cNvPicPr>
          <p:nvPr/>
        </p:nvPicPr>
        <p:blipFill>
          <a:blip r:embed="rId6"/>
          <a:stretch>
            <a:fillRect/>
          </a:stretch>
        </p:blipFill>
        <p:spPr>
          <a:xfrm>
            <a:off x="5024645" y="3069325"/>
            <a:ext cx="771480" cy="6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1">
          <a:extLst>
            <a:ext uri="{FF2B5EF4-FFF2-40B4-BE49-F238E27FC236}">
              <a16:creationId xmlns:a16="http://schemas.microsoft.com/office/drawing/2014/main" id="{753E2E0E-78AC-BCA5-5B52-22274F9F245F}"/>
            </a:ext>
          </a:extLst>
        </p:cNvPr>
        <p:cNvGrpSpPr/>
        <p:nvPr/>
      </p:nvGrpSpPr>
      <p:grpSpPr>
        <a:xfrm>
          <a:off x="0" y="0"/>
          <a:ext cx="0" cy="0"/>
          <a:chOff x="0" y="0"/>
          <a:chExt cx="0" cy="0"/>
        </a:xfrm>
      </p:grpSpPr>
      <p:sp>
        <p:nvSpPr>
          <p:cNvPr id="662" name="Google Shape;662;p42">
            <a:extLst>
              <a:ext uri="{FF2B5EF4-FFF2-40B4-BE49-F238E27FC236}">
                <a16:creationId xmlns:a16="http://schemas.microsoft.com/office/drawing/2014/main" id="{F9A5EF20-BA2E-A863-87FA-3209F71FD969}"/>
              </a:ext>
            </a:extLst>
          </p:cNvPr>
          <p:cNvSpPr txBox="1">
            <a:spLocks noGrp="1"/>
          </p:cNvSpPr>
          <p:nvPr>
            <p:ph type="title"/>
          </p:nvPr>
        </p:nvSpPr>
        <p:spPr>
          <a:xfrm>
            <a:off x="7126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WORK EXPERIENCE</a:t>
            </a:r>
            <a:endParaRPr/>
          </a:p>
        </p:txBody>
      </p:sp>
      <p:sp>
        <p:nvSpPr>
          <p:cNvPr id="663" name="Google Shape;663;p42">
            <a:extLst>
              <a:ext uri="{FF2B5EF4-FFF2-40B4-BE49-F238E27FC236}">
                <a16:creationId xmlns:a16="http://schemas.microsoft.com/office/drawing/2014/main" id="{DA6844BE-D772-BF63-3181-28D867E3057C}"/>
              </a:ext>
            </a:extLst>
          </p:cNvPr>
          <p:cNvSpPr/>
          <p:nvPr/>
        </p:nvSpPr>
        <p:spPr>
          <a:xfrm>
            <a:off x="917693" y="2297944"/>
            <a:ext cx="2025000" cy="5727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6" name="Google Shape;666;p42">
            <a:extLst>
              <a:ext uri="{FF2B5EF4-FFF2-40B4-BE49-F238E27FC236}">
                <a16:creationId xmlns:a16="http://schemas.microsoft.com/office/drawing/2014/main" id="{217621AA-7A2F-FA4C-6A3B-A46A415240E9}"/>
              </a:ext>
            </a:extLst>
          </p:cNvPr>
          <p:cNvSpPr txBox="1">
            <a:spLocks noGrp="1"/>
          </p:cNvSpPr>
          <p:nvPr>
            <p:ph type="title" idx="4294967295"/>
          </p:nvPr>
        </p:nvSpPr>
        <p:spPr>
          <a:xfrm>
            <a:off x="1289243" y="2380294"/>
            <a:ext cx="1281900" cy="408000"/>
          </a:xfrm>
          <a:prstGeom prst="rect">
            <a:avLst/>
          </a:prstGeom>
          <a:ln>
            <a:noFill/>
          </a:ln>
        </p:spPr>
        <p:txBody>
          <a:bodyPr spcFirstLastPara="1" wrap="square" lIns="91425" tIns="91425" rIns="91425" bIns="91425" anchor="ctr" anchorCtr="0">
            <a:noAutofit/>
          </a:bodyPr>
          <a:lstStyle/>
          <a:p>
            <a:pPr algn="ctr"/>
            <a:r>
              <a:rPr lang="en-IN" sz="1400" dirty="0"/>
              <a:t>Data Cleaning</a:t>
            </a:r>
            <a:endParaRPr lang="en-IN" sz="1800" dirty="0"/>
          </a:p>
        </p:txBody>
      </p:sp>
      <p:sp>
        <p:nvSpPr>
          <p:cNvPr id="667" name="Google Shape;667;p42">
            <a:extLst>
              <a:ext uri="{FF2B5EF4-FFF2-40B4-BE49-F238E27FC236}">
                <a16:creationId xmlns:a16="http://schemas.microsoft.com/office/drawing/2014/main" id="{D377662E-4C3B-3F19-EE05-E83241804917}"/>
              </a:ext>
            </a:extLst>
          </p:cNvPr>
          <p:cNvSpPr/>
          <p:nvPr/>
        </p:nvSpPr>
        <p:spPr>
          <a:xfrm>
            <a:off x="3556293" y="1447634"/>
            <a:ext cx="2025000" cy="5727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0" name="Google Shape;670;p42">
            <a:extLst>
              <a:ext uri="{FF2B5EF4-FFF2-40B4-BE49-F238E27FC236}">
                <a16:creationId xmlns:a16="http://schemas.microsoft.com/office/drawing/2014/main" id="{8BD16DC9-5824-A918-ABEC-735445B4EB4C}"/>
              </a:ext>
            </a:extLst>
          </p:cNvPr>
          <p:cNvSpPr txBox="1">
            <a:spLocks noGrp="1"/>
          </p:cNvSpPr>
          <p:nvPr>
            <p:ph type="title" idx="4294967295"/>
          </p:nvPr>
        </p:nvSpPr>
        <p:spPr>
          <a:xfrm>
            <a:off x="3744117" y="1529834"/>
            <a:ext cx="1725658" cy="490500"/>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t>Merging Dataset</a:t>
            </a:r>
          </a:p>
        </p:txBody>
      </p:sp>
      <p:sp>
        <p:nvSpPr>
          <p:cNvPr id="671" name="Google Shape;671;p42">
            <a:extLst>
              <a:ext uri="{FF2B5EF4-FFF2-40B4-BE49-F238E27FC236}">
                <a16:creationId xmlns:a16="http://schemas.microsoft.com/office/drawing/2014/main" id="{7501F47A-F565-D7A8-2ED6-84A402993F74}"/>
              </a:ext>
            </a:extLst>
          </p:cNvPr>
          <p:cNvSpPr/>
          <p:nvPr/>
        </p:nvSpPr>
        <p:spPr>
          <a:xfrm>
            <a:off x="6194893" y="2297944"/>
            <a:ext cx="2025000" cy="5727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74" name="Google Shape;674;p42">
            <a:extLst>
              <a:ext uri="{FF2B5EF4-FFF2-40B4-BE49-F238E27FC236}">
                <a16:creationId xmlns:a16="http://schemas.microsoft.com/office/drawing/2014/main" id="{D71DC9EA-F5D7-6523-6B42-638D0909A011}"/>
              </a:ext>
            </a:extLst>
          </p:cNvPr>
          <p:cNvSpPr txBox="1">
            <a:spLocks noGrp="1"/>
          </p:cNvSpPr>
          <p:nvPr>
            <p:ph type="title" idx="4294967295"/>
          </p:nvPr>
        </p:nvSpPr>
        <p:spPr>
          <a:xfrm>
            <a:off x="6566443" y="2380294"/>
            <a:ext cx="1281900" cy="4080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400" dirty="0"/>
              <a:t>Interactive Dashboard </a:t>
            </a:r>
            <a:endParaRPr sz="1400" dirty="0"/>
          </a:p>
        </p:txBody>
      </p:sp>
      <p:cxnSp>
        <p:nvCxnSpPr>
          <p:cNvPr id="675" name="Google Shape;675;p42">
            <a:extLst>
              <a:ext uri="{FF2B5EF4-FFF2-40B4-BE49-F238E27FC236}">
                <a16:creationId xmlns:a16="http://schemas.microsoft.com/office/drawing/2014/main" id="{012EAF59-E0EA-6876-410B-9FD561F15A1E}"/>
              </a:ext>
            </a:extLst>
          </p:cNvPr>
          <p:cNvCxnSpPr>
            <a:stCxn id="663" idx="3"/>
            <a:endCxn id="667" idx="1"/>
          </p:cNvCxnSpPr>
          <p:nvPr/>
        </p:nvCxnSpPr>
        <p:spPr>
          <a:xfrm rot="10800000" flipH="1">
            <a:off x="2942693" y="1734094"/>
            <a:ext cx="613500" cy="850200"/>
          </a:xfrm>
          <a:prstGeom prst="bentConnector3">
            <a:avLst>
              <a:gd name="adj1" fmla="val 50008"/>
            </a:avLst>
          </a:prstGeom>
          <a:noFill/>
          <a:ln w="9525" cap="flat" cmpd="sng">
            <a:solidFill>
              <a:schemeClr val="dk1"/>
            </a:solidFill>
            <a:prstDash val="solid"/>
            <a:round/>
            <a:headEnd type="none" w="med" len="med"/>
            <a:tailEnd type="none" w="med" len="med"/>
          </a:ln>
        </p:spPr>
      </p:cxnSp>
      <p:cxnSp>
        <p:nvCxnSpPr>
          <p:cNvPr id="676" name="Google Shape;676;p42">
            <a:extLst>
              <a:ext uri="{FF2B5EF4-FFF2-40B4-BE49-F238E27FC236}">
                <a16:creationId xmlns:a16="http://schemas.microsoft.com/office/drawing/2014/main" id="{82E62770-76EE-EB6B-1C8C-D1F1E53D7EB7}"/>
              </a:ext>
            </a:extLst>
          </p:cNvPr>
          <p:cNvCxnSpPr>
            <a:stCxn id="667" idx="3"/>
            <a:endCxn id="671" idx="1"/>
          </p:cNvCxnSpPr>
          <p:nvPr/>
        </p:nvCxnSpPr>
        <p:spPr>
          <a:xfrm>
            <a:off x="5581293" y="1733984"/>
            <a:ext cx="613500" cy="850200"/>
          </a:xfrm>
          <a:prstGeom prst="bentConnector3">
            <a:avLst>
              <a:gd name="adj1" fmla="val 50008"/>
            </a:avLst>
          </a:prstGeom>
          <a:noFill/>
          <a:ln w="9525" cap="flat" cmpd="sng">
            <a:solidFill>
              <a:schemeClr val="dk1"/>
            </a:solidFill>
            <a:prstDash val="solid"/>
            <a:round/>
            <a:headEnd type="none" w="med" len="med"/>
            <a:tailEnd type="none" w="med" len="med"/>
          </a:ln>
        </p:spPr>
      </p:cxnSp>
      <p:pic>
        <p:nvPicPr>
          <p:cNvPr id="3" name="Picture 2" descr="A broom and paper with a cloud&#10;&#10;AI-generated content may be incorrect.">
            <a:extLst>
              <a:ext uri="{FF2B5EF4-FFF2-40B4-BE49-F238E27FC236}">
                <a16:creationId xmlns:a16="http://schemas.microsoft.com/office/drawing/2014/main" id="{92915EE5-42BF-461C-5FC3-CEB7C585E3CA}"/>
              </a:ext>
            </a:extLst>
          </p:cNvPr>
          <p:cNvPicPr>
            <a:picLocks noChangeAspect="1"/>
          </p:cNvPicPr>
          <p:nvPr/>
        </p:nvPicPr>
        <p:blipFill>
          <a:blip r:embed="rId3"/>
          <a:stretch>
            <a:fillRect/>
          </a:stretch>
        </p:blipFill>
        <p:spPr>
          <a:xfrm>
            <a:off x="1460575" y="1331076"/>
            <a:ext cx="808787" cy="808787"/>
          </a:xfrm>
          <a:prstGeom prst="rect">
            <a:avLst/>
          </a:prstGeom>
        </p:spPr>
      </p:pic>
      <p:pic>
        <p:nvPicPr>
          <p:cNvPr id="5" name="Picture 4" descr="A diagram of a data base&#10;&#10;AI-generated content may be incorrect.">
            <a:extLst>
              <a:ext uri="{FF2B5EF4-FFF2-40B4-BE49-F238E27FC236}">
                <a16:creationId xmlns:a16="http://schemas.microsoft.com/office/drawing/2014/main" id="{C25B2211-A732-3A81-2E57-F287B12588B5}"/>
              </a:ext>
            </a:extLst>
          </p:cNvPr>
          <p:cNvPicPr>
            <a:picLocks noChangeAspect="1"/>
          </p:cNvPicPr>
          <p:nvPr/>
        </p:nvPicPr>
        <p:blipFill>
          <a:blip r:embed="rId4"/>
          <a:stretch>
            <a:fillRect/>
          </a:stretch>
        </p:blipFill>
        <p:spPr>
          <a:xfrm>
            <a:off x="3650205" y="2161764"/>
            <a:ext cx="1837076" cy="961403"/>
          </a:xfrm>
          <a:prstGeom prst="rect">
            <a:avLst/>
          </a:prstGeom>
        </p:spPr>
      </p:pic>
      <p:pic>
        <p:nvPicPr>
          <p:cNvPr id="7" name="Picture 6" descr="A colorful pie chart and graph&#10;&#10;AI-generated content may be incorrect.">
            <a:extLst>
              <a:ext uri="{FF2B5EF4-FFF2-40B4-BE49-F238E27FC236}">
                <a16:creationId xmlns:a16="http://schemas.microsoft.com/office/drawing/2014/main" id="{32A9EDCF-1902-EE89-AD61-D99E4044C6D3}"/>
              </a:ext>
            </a:extLst>
          </p:cNvPr>
          <p:cNvPicPr>
            <a:picLocks noChangeAspect="1"/>
          </p:cNvPicPr>
          <p:nvPr/>
        </p:nvPicPr>
        <p:blipFill>
          <a:blip r:embed="rId5"/>
          <a:stretch>
            <a:fillRect/>
          </a:stretch>
        </p:blipFill>
        <p:spPr>
          <a:xfrm>
            <a:off x="6696943" y="1017725"/>
            <a:ext cx="1116841" cy="1116841"/>
          </a:xfrm>
          <a:prstGeom prst="rect">
            <a:avLst/>
          </a:prstGeom>
        </p:spPr>
      </p:pic>
    </p:spTree>
    <p:extLst>
      <p:ext uri="{BB962C8B-B14F-4D97-AF65-F5344CB8AC3E}">
        <p14:creationId xmlns:p14="http://schemas.microsoft.com/office/powerpoint/2010/main" val="349756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44"/>
          <p:cNvSpPr txBox="1">
            <a:spLocks noGrp="1"/>
          </p:cNvSpPr>
          <p:nvPr>
            <p:ph type="title"/>
          </p:nvPr>
        </p:nvSpPr>
        <p:spPr>
          <a:xfrm>
            <a:off x="1840800" y="1998450"/>
            <a:ext cx="33537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Viga"/>
                <a:ea typeface="Viga"/>
                <a:cs typeface="Viga"/>
                <a:sym typeface="Viga"/>
              </a:rPr>
              <a:t>Excel</a:t>
            </a:r>
            <a:endParaRPr dirty="0">
              <a:latin typeface="Viga"/>
              <a:ea typeface="Viga"/>
              <a:cs typeface="Viga"/>
              <a:sym typeface="Viga"/>
            </a:endParaRPr>
          </a:p>
        </p:txBody>
      </p:sp>
      <p:sp>
        <p:nvSpPr>
          <p:cNvPr id="772" name="Google Shape;772;p44"/>
          <p:cNvSpPr/>
          <p:nvPr/>
        </p:nvSpPr>
        <p:spPr>
          <a:xfrm>
            <a:off x="753700" y="2097900"/>
            <a:ext cx="10302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3" name="Google Shape;773;p44"/>
          <p:cNvSpPr txBox="1">
            <a:spLocks noGrp="1"/>
          </p:cNvSpPr>
          <p:nvPr>
            <p:ph type="title" idx="2"/>
          </p:nvPr>
        </p:nvSpPr>
        <p:spPr>
          <a:xfrm>
            <a:off x="826827" y="1998450"/>
            <a:ext cx="88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775" name="Google Shape;775;p44"/>
          <p:cNvGrpSpPr/>
          <p:nvPr/>
        </p:nvGrpSpPr>
        <p:grpSpPr>
          <a:xfrm>
            <a:off x="5101183" y="1632781"/>
            <a:ext cx="2761579" cy="2670813"/>
            <a:chOff x="5460571" y="2050926"/>
            <a:chExt cx="2964340" cy="2866909"/>
          </a:xfrm>
        </p:grpSpPr>
        <p:sp>
          <p:nvSpPr>
            <p:cNvPr id="776" name="Google Shape;776;p44"/>
            <p:cNvSpPr/>
            <p:nvPr/>
          </p:nvSpPr>
          <p:spPr>
            <a:xfrm>
              <a:off x="5460571" y="2067312"/>
              <a:ext cx="2830177" cy="2586703"/>
            </a:xfrm>
            <a:custGeom>
              <a:avLst/>
              <a:gdLst/>
              <a:ahLst/>
              <a:cxnLst/>
              <a:rect l="l" t="t" r="r" b="b"/>
              <a:pathLst>
                <a:path w="167120" h="152743" extrusionOk="0">
                  <a:moveTo>
                    <a:pt x="110613" y="0"/>
                  </a:moveTo>
                  <a:cubicBezTo>
                    <a:pt x="84894" y="0"/>
                    <a:pt x="64546" y="20381"/>
                    <a:pt x="64079" y="45699"/>
                  </a:cubicBezTo>
                  <a:cubicBezTo>
                    <a:pt x="61177" y="45232"/>
                    <a:pt x="58209" y="44999"/>
                    <a:pt x="55173" y="44999"/>
                  </a:cubicBezTo>
                  <a:cubicBezTo>
                    <a:pt x="24718" y="44999"/>
                    <a:pt x="0" y="69683"/>
                    <a:pt x="0" y="100172"/>
                  </a:cubicBezTo>
                  <a:cubicBezTo>
                    <a:pt x="0" y="124789"/>
                    <a:pt x="16145" y="145638"/>
                    <a:pt x="38428" y="152743"/>
                  </a:cubicBezTo>
                  <a:lnTo>
                    <a:pt x="127625" y="152743"/>
                  </a:lnTo>
                  <a:cubicBezTo>
                    <a:pt x="150007" y="149340"/>
                    <a:pt x="167120" y="130027"/>
                    <a:pt x="167120" y="106710"/>
                  </a:cubicBezTo>
                  <a:cubicBezTo>
                    <a:pt x="167120" y="92300"/>
                    <a:pt x="160582" y="79457"/>
                    <a:pt x="150341" y="70884"/>
                  </a:cubicBezTo>
                  <a:cubicBezTo>
                    <a:pt x="154677" y="63812"/>
                    <a:pt x="157213" y="55473"/>
                    <a:pt x="157213" y="46567"/>
                  </a:cubicBezTo>
                  <a:cubicBezTo>
                    <a:pt x="157213" y="20848"/>
                    <a:pt x="136364" y="0"/>
                    <a:pt x="110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p:cNvSpPr/>
            <p:nvPr/>
          </p:nvSpPr>
          <p:spPr>
            <a:xfrm>
              <a:off x="5713922" y="4625198"/>
              <a:ext cx="2710989" cy="292637"/>
            </a:xfrm>
            <a:custGeom>
              <a:avLst/>
              <a:gdLst/>
              <a:ahLst/>
              <a:cxnLst/>
              <a:rect l="l" t="t" r="r" b="b"/>
              <a:pathLst>
                <a:path w="160082" h="17280" extrusionOk="0">
                  <a:moveTo>
                    <a:pt x="11542" y="0"/>
                  </a:moveTo>
                  <a:cubicBezTo>
                    <a:pt x="9807" y="0"/>
                    <a:pt x="8406" y="1401"/>
                    <a:pt x="8406" y="3136"/>
                  </a:cubicBezTo>
                  <a:cubicBezTo>
                    <a:pt x="8406" y="3936"/>
                    <a:pt x="8707" y="4670"/>
                    <a:pt x="9207" y="5237"/>
                  </a:cubicBezTo>
                  <a:lnTo>
                    <a:pt x="3169" y="5237"/>
                  </a:lnTo>
                  <a:cubicBezTo>
                    <a:pt x="1435" y="5237"/>
                    <a:pt x="0" y="6638"/>
                    <a:pt x="0" y="8373"/>
                  </a:cubicBezTo>
                  <a:cubicBezTo>
                    <a:pt x="0" y="10107"/>
                    <a:pt x="1435" y="11508"/>
                    <a:pt x="3169" y="11508"/>
                  </a:cubicBezTo>
                  <a:lnTo>
                    <a:pt x="12409" y="11508"/>
                  </a:lnTo>
                  <a:cubicBezTo>
                    <a:pt x="11575" y="12075"/>
                    <a:pt x="11008" y="13043"/>
                    <a:pt x="11008" y="14110"/>
                  </a:cubicBezTo>
                  <a:cubicBezTo>
                    <a:pt x="11008" y="15845"/>
                    <a:pt x="12409" y="17279"/>
                    <a:pt x="14144" y="17279"/>
                  </a:cubicBezTo>
                  <a:lnTo>
                    <a:pt x="156946" y="17279"/>
                  </a:lnTo>
                  <a:cubicBezTo>
                    <a:pt x="158647" y="17279"/>
                    <a:pt x="160081" y="15845"/>
                    <a:pt x="160081" y="14110"/>
                  </a:cubicBezTo>
                  <a:cubicBezTo>
                    <a:pt x="160081" y="12409"/>
                    <a:pt x="158647" y="10975"/>
                    <a:pt x="156946" y="10975"/>
                  </a:cubicBezTo>
                  <a:lnTo>
                    <a:pt x="147673" y="10975"/>
                  </a:lnTo>
                  <a:cubicBezTo>
                    <a:pt x="148506" y="10408"/>
                    <a:pt x="149074" y="9474"/>
                    <a:pt x="149074" y="8373"/>
                  </a:cubicBezTo>
                  <a:cubicBezTo>
                    <a:pt x="149074" y="7572"/>
                    <a:pt x="148773" y="6838"/>
                    <a:pt x="148273" y="6271"/>
                  </a:cubicBezTo>
                  <a:lnTo>
                    <a:pt x="154311" y="6271"/>
                  </a:lnTo>
                  <a:cubicBezTo>
                    <a:pt x="156045" y="6271"/>
                    <a:pt x="157446" y="4870"/>
                    <a:pt x="157446" y="3136"/>
                  </a:cubicBezTo>
                  <a:cubicBezTo>
                    <a:pt x="157446" y="1401"/>
                    <a:pt x="156045" y="0"/>
                    <a:pt x="154311" y="0"/>
                  </a:cubicBezTo>
                  <a:close/>
                </a:path>
              </a:pathLst>
            </a:custGeom>
            <a:solidFill>
              <a:srgbClr val="92C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p:cNvSpPr/>
            <p:nvPr/>
          </p:nvSpPr>
          <p:spPr>
            <a:xfrm>
              <a:off x="5867573" y="4711618"/>
              <a:ext cx="2359621" cy="4539"/>
            </a:xfrm>
            <a:custGeom>
              <a:avLst/>
              <a:gdLst/>
              <a:ahLst/>
              <a:cxnLst/>
              <a:rect l="l" t="t" r="r" b="b"/>
              <a:pathLst>
                <a:path w="139334" h="268" extrusionOk="0">
                  <a:moveTo>
                    <a:pt x="134" y="1"/>
                  </a:moveTo>
                  <a:cubicBezTo>
                    <a:pt x="67" y="1"/>
                    <a:pt x="1" y="68"/>
                    <a:pt x="1" y="134"/>
                  </a:cubicBezTo>
                  <a:cubicBezTo>
                    <a:pt x="1" y="201"/>
                    <a:pt x="67" y="268"/>
                    <a:pt x="134" y="268"/>
                  </a:cubicBezTo>
                  <a:lnTo>
                    <a:pt x="139200" y="268"/>
                  </a:lnTo>
                  <a:cubicBezTo>
                    <a:pt x="139267" y="268"/>
                    <a:pt x="139333" y="201"/>
                    <a:pt x="139333" y="134"/>
                  </a:cubicBezTo>
                  <a:cubicBezTo>
                    <a:pt x="139333" y="68"/>
                    <a:pt x="139267" y="1"/>
                    <a:pt x="1392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p:cNvSpPr/>
            <p:nvPr/>
          </p:nvSpPr>
          <p:spPr>
            <a:xfrm>
              <a:off x="5922375" y="4809350"/>
              <a:ext cx="2294642" cy="3980"/>
            </a:xfrm>
            <a:custGeom>
              <a:avLst/>
              <a:gdLst/>
              <a:ahLst/>
              <a:cxnLst/>
              <a:rect l="l" t="t" r="r" b="b"/>
              <a:pathLst>
                <a:path w="135497" h="235" extrusionOk="0">
                  <a:moveTo>
                    <a:pt x="100" y="1"/>
                  </a:moveTo>
                  <a:cubicBezTo>
                    <a:pt x="34" y="1"/>
                    <a:pt x="0" y="34"/>
                    <a:pt x="0" y="101"/>
                  </a:cubicBezTo>
                  <a:cubicBezTo>
                    <a:pt x="0" y="201"/>
                    <a:pt x="34" y="234"/>
                    <a:pt x="100" y="234"/>
                  </a:cubicBezTo>
                  <a:lnTo>
                    <a:pt x="135364" y="234"/>
                  </a:lnTo>
                  <a:cubicBezTo>
                    <a:pt x="135430" y="234"/>
                    <a:pt x="135497" y="201"/>
                    <a:pt x="135497" y="101"/>
                  </a:cubicBezTo>
                  <a:cubicBezTo>
                    <a:pt x="135497" y="34"/>
                    <a:pt x="135430" y="1"/>
                    <a:pt x="1353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p:cNvSpPr/>
            <p:nvPr/>
          </p:nvSpPr>
          <p:spPr>
            <a:xfrm>
              <a:off x="6871413" y="3040641"/>
              <a:ext cx="297158" cy="316363"/>
            </a:xfrm>
            <a:custGeom>
              <a:avLst/>
              <a:gdLst/>
              <a:ahLst/>
              <a:cxnLst/>
              <a:rect l="l" t="t" r="r" b="b"/>
              <a:pathLst>
                <a:path w="17547" h="18681" extrusionOk="0">
                  <a:moveTo>
                    <a:pt x="0" y="0"/>
                  </a:moveTo>
                  <a:lnTo>
                    <a:pt x="0" y="18680"/>
                  </a:lnTo>
                  <a:lnTo>
                    <a:pt x="17546" y="18680"/>
                  </a:lnTo>
                  <a:lnTo>
                    <a:pt x="175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p:cNvSpPr/>
            <p:nvPr/>
          </p:nvSpPr>
          <p:spPr>
            <a:xfrm>
              <a:off x="6425700" y="2494945"/>
              <a:ext cx="1188007" cy="708408"/>
            </a:xfrm>
            <a:custGeom>
              <a:avLst/>
              <a:gdLst/>
              <a:ahLst/>
              <a:cxnLst/>
              <a:rect l="l" t="t" r="r" b="b"/>
              <a:pathLst>
                <a:path w="70151" h="41831" extrusionOk="0">
                  <a:moveTo>
                    <a:pt x="0" y="0"/>
                  </a:moveTo>
                  <a:lnTo>
                    <a:pt x="0" y="41830"/>
                  </a:lnTo>
                  <a:lnTo>
                    <a:pt x="70151" y="41830"/>
                  </a:lnTo>
                  <a:lnTo>
                    <a:pt x="701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p:cNvSpPr/>
            <p:nvPr/>
          </p:nvSpPr>
          <p:spPr>
            <a:xfrm>
              <a:off x="6425700" y="2494945"/>
              <a:ext cx="1188007" cy="574520"/>
            </a:xfrm>
            <a:custGeom>
              <a:avLst/>
              <a:gdLst/>
              <a:ahLst/>
              <a:cxnLst/>
              <a:rect l="l" t="t" r="r" b="b"/>
              <a:pathLst>
                <a:path w="70151" h="33925" extrusionOk="0">
                  <a:moveTo>
                    <a:pt x="0" y="0"/>
                  </a:moveTo>
                  <a:lnTo>
                    <a:pt x="0" y="33924"/>
                  </a:lnTo>
                  <a:lnTo>
                    <a:pt x="70151" y="33924"/>
                  </a:lnTo>
                  <a:lnTo>
                    <a:pt x="70151" y="0"/>
                  </a:lnTo>
                  <a:close/>
                </a:path>
              </a:pathLst>
            </a:custGeom>
            <a:solidFill>
              <a:srgbClr val="F6E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p:cNvSpPr/>
            <p:nvPr/>
          </p:nvSpPr>
          <p:spPr>
            <a:xfrm>
              <a:off x="6608734" y="2566681"/>
              <a:ext cx="644563" cy="462681"/>
            </a:xfrm>
            <a:custGeom>
              <a:avLst/>
              <a:gdLst/>
              <a:ahLst/>
              <a:cxnLst/>
              <a:rect l="l" t="t" r="r" b="b"/>
              <a:pathLst>
                <a:path w="38061" h="27321" extrusionOk="0">
                  <a:moveTo>
                    <a:pt x="0" y="0"/>
                  </a:moveTo>
                  <a:lnTo>
                    <a:pt x="0" y="27320"/>
                  </a:lnTo>
                  <a:lnTo>
                    <a:pt x="38061" y="27320"/>
                  </a:lnTo>
                  <a:lnTo>
                    <a:pt x="380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p:cNvSpPr/>
            <p:nvPr/>
          </p:nvSpPr>
          <p:spPr>
            <a:xfrm>
              <a:off x="6608734" y="2566681"/>
              <a:ext cx="644563" cy="49162"/>
            </a:xfrm>
            <a:custGeom>
              <a:avLst/>
              <a:gdLst/>
              <a:ahLst/>
              <a:cxnLst/>
              <a:rect l="l" t="t" r="r" b="b"/>
              <a:pathLst>
                <a:path w="38061" h="2903" extrusionOk="0">
                  <a:moveTo>
                    <a:pt x="0" y="0"/>
                  </a:moveTo>
                  <a:lnTo>
                    <a:pt x="0" y="2903"/>
                  </a:lnTo>
                  <a:lnTo>
                    <a:pt x="38061" y="2903"/>
                  </a:lnTo>
                  <a:lnTo>
                    <a:pt x="38061" y="0"/>
                  </a:ln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p:cNvSpPr/>
            <p:nvPr/>
          </p:nvSpPr>
          <p:spPr>
            <a:xfrm>
              <a:off x="6834122" y="2720654"/>
              <a:ext cx="280782" cy="247928"/>
            </a:xfrm>
            <a:custGeom>
              <a:avLst/>
              <a:gdLst/>
              <a:ahLst/>
              <a:cxnLst/>
              <a:rect l="l" t="t" r="r" b="b"/>
              <a:pathLst>
                <a:path w="16580" h="14640" extrusionOk="0">
                  <a:moveTo>
                    <a:pt x="8268" y="1"/>
                  </a:moveTo>
                  <a:cubicBezTo>
                    <a:pt x="7347" y="1"/>
                    <a:pt x="6410" y="177"/>
                    <a:pt x="5505" y="549"/>
                  </a:cubicBezTo>
                  <a:cubicBezTo>
                    <a:pt x="1769" y="2083"/>
                    <a:pt x="1" y="6386"/>
                    <a:pt x="1535" y="10089"/>
                  </a:cubicBezTo>
                  <a:cubicBezTo>
                    <a:pt x="2698" y="12920"/>
                    <a:pt x="5431" y="14640"/>
                    <a:pt x="8312" y="14640"/>
                  </a:cubicBezTo>
                  <a:cubicBezTo>
                    <a:pt x="9233" y="14640"/>
                    <a:pt x="10170" y="14464"/>
                    <a:pt x="11075" y="14092"/>
                  </a:cubicBezTo>
                  <a:cubicBezTo>
                    <a:pt x="14811" y="12557"/>
                    <a:pt x="16579" y="8254"/>
                    <a:pt x="15045" y="4552"/>
                  </a:cubicBezTo>
                  <a:cubicBezTo>
                    <a:pt x="13882" y="1721"/>
                    <a:pt x="11149" y="1"/>
                    <a:pt x="8268"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p:cNvSpPr/>
            <p:nvPr/>
          </p:nvSpPr>
          <p:spPr>
            <a:xfrm>
              <a:off x="6745992" y="2678537"/>
              <a:ext cx="198868" cy="172314"/>
            </a:xfrm>
            <a:custGeom>
              <a:avLst/>
              <a:gdLst/>
              <a:ahLst/>
              <a:cxnLst/>
              <a:rect l="l" t="t" r="r" b="b"/>
              <a:pathLst>
                <a:path w="11743" h="10175" extrusionOk="0">
                  <a:moveTo>
                    <a:pt x="5872" y="0"/>
                  </a:moveTo>
                  <a:lnTo>
                    <a:pt x="1" y="10174"/>
                  </a:lnTo>
                  <a:lnTo>
                    <a:pt x="11743" y="10174"/>
                  </a:lnTo>
                  <a:lnTo>
                    <a:pt x="5872" y="0"/>
                  </a:lnTo>
                  <a:close/>
                </a:path>
              </a:pathLst>
            </a:custGeom>
            <a:solidFill>
              <a:srgbClr val="EEE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p:cNvSpPr/>
            <p:nvPr/>
          </p:nvSpPr>
          <p:spPr>
            <a:xfrm>
              <a:off x="5822391" y="3382660"/>
              <a:ext cx="262120" cy="1343403"/>
            </a:xfrm>
            <a:custGeom>
              <a:avLst/>
              <a:gdLst/>
              <a:ahLst/>
              <a:cxnLst/>
              <a:rect l="l" t="t" r="r" b="b"/>
              <a:pathLst>
                <a:path w="15478" h="79327" extrusionOk="0">
                  <a:moveTo>
                    <a:pt x="13570" y="1"/>
                  </a:moveTo>
                  <a:cubicBezTo>
                    <a:pt x="12760" y="1"/>
                    <a:pt x="12027" y="602"/>
                    <a:pt x="11875" y="1453"/>
                  </a:cubicBezTo>
                  <a:lnTo>
                    <a:pt x="133" y="77374"/>
                  </a:lnTo>
                  <a:cubicBezTo>
                    <a:pt x="0" y="78275"/>
                    <a:pt x="634" y="79142"/>
                    <a:pt x="1534" y="79309"/>
                  </a:cubicBezTo>
                  <a:lnTo>
                    <a:pt x="1668" y="79309"/>
                  </a:lnTo>
                  <a:cubicBezTo>
                    <a:pt x="1749" y="79321"/>
                    <a:pt x="1829" y="79326"/>
                    <a:pt x="1909" y="79326"/>
                  </a:cubicBezTo>
                  <a:cubicBezTo>
                    <a:pt x="2718" y="79326"/>
                    <a:pt x="3451" y="78728"/>
                    <a:pt x="3603" y="77908"/>
                  </a:cubicBezTo>
                  <a:lnTo>
                    <a:pt x="15344" y="1987"/>
                  </a:lnTo>
                  <a:cubicBezTo>
                    <a:pt x="15478" y="1053"/>
                    <a:pt x="14844" y="185"/>
                    <a:pt x="13943" y="52"/>
                  </a:cubicBezTo>
                  <a:lnTo>
                    <a:pt x="13810" y="19"/>
                  </a:lnTo>
                  <a:cubicBezTo>
                    <a:pt x="13729" y="7"/>
                    <a:pt x="13649" y="1"/>
                    <a:pt x="13570"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p:cNvSpPr/>
            <p:nvPr/>
          </p:nvSpPr>
          <p:spPr>
            <a:xfrm>
              <a:off x="6289001" y="3410366"/>
              <a:ext cx="248572" cy="1345638"/>
            </a:xfrm>
            <a:custGeom>
              <a:avLst/>
              <a:gdLst/>
              <a:ahLst/>
              <a:cxnLst/>
              <a:rect l="l" t="t" r="r" b="b"/>
              <a:pathLst>
                <a:path w="14678" h="79459" extrusionOk="0">
                  <a:moveTo>
                    <a:pt x="1907" y="0"/>
                  </a:moveTo>
                  <a:cubicBezTo>
                    <a:pt x="1828" y="0"/>
                    <a:pt x="1748" y="6"/>
                    <a:pt x="1668" y="17"/>
                  </a:cubicBezTo>
                  <a:lnTo>
                    <a:pt x="1568" y="50"/>
                  </a:lnTo>
                  <a:cubicBezTo>
                    <a:pt x="634" y="184"/>
                    <a:pt x="0" y="1051"/>
                    <a:pt x="133" y="1952"/>
                  </a:cubicBezTo>
                  <a:lnTo>
                    <a:pt x="11075" y="78006"/>
                  </a:lnTo>
                  <a:cubicBezTo>
                    <a:pt x="11196" y="78857"/>
                    <a:pt x="11926" y="79458"/>
                    <a:pt x="12736" y="79458"/>
                  </a:cubicBezTo>
                  <a:cubicBezTo>
                    <a:pt x="12815" y="79458"/>
                    <a:pt x="12895" y="79453"/>
                    <a:pt x="12976" y="79441"/>
                  </a:cubicBezTo>
                  <a:lnTo>
                    <a:pt x="13109" y="79407"/>
                  </a:lnTo>
                  <a:cubicBezTo>
                    <a:pt x="14010" y="79307"/>
                    <a:pt x="14677" y="78440"/>
                    <a:pt x="14544" y="77506"/>
                  </a:cubicBezTo>
                  <a:lnTo>
                    <a:pt x="3603" y="1451"/>
                  </a:lnTo>
                  <a:cubicBezTo>
                    <a:pt x="3481" y="628"/>
                    <a:pt x="2746" y="0"/>
                    <a:pt x="1907" y="0"/>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p:cNvSpPr/>
            <p:nvPr/>
          </p:nvSpPr>
          <p:spPr>
            <a:xfrm>
              <a:off x="7910273" y="3389655"/>
              <a:ext cx="338954" cy="1329448"/>
            </a:xfrm>
            <a:custGeom>
              <a:avLst/>
              <a:gdLst/>
              <a:ahLst/>
              <a:cxnLst/>
              <a:rect l="l" t="t" r="r" b="b"/>
              <a:pathLst>
                <a:path w="20015" h="78503" extrusionOk="0">
                  <a:moveTo>
                    <a:pt x="1963" y="1"/>
                  </a:moveTo>
                  <a:cubicBezTo>
                    <a:pt x="1844" y="1"/>
                    <a:pt x="1723" y="13"/>
                    <a:pt x="1601" y="39"/>
                  </a:cubicBezTo>
                  <a:lnTo>
                    <a:pt x="1501" y="73"/>
                  </a:lnTo>
                  <a:cubicBezTo>
                    <a:pt x="600" y="273"/>
                    <a:pt x="0" y="1173"/>
                    <a:pt x="200" y="2074"/>
                  </a:cubicBezTo>
                  <a:lnTo>
                    <a:pt x="16412" y="77195"/>
                  </a:lnTo>
                  <a:cubicBezTo>
                    <a:pt x="16585" y="77973"/>
                    <a:pt x="17281" y="78502"/>
                    <a:pt x="18048" y="78502"/>
                  </a:cubicBezTo>
                  <a:cubicBezTo>
                    <a:pt x="18169" y="78502"/>
                    <a:pt x="18291" y="78489"/>
                    <a:pt x="18413" y="78462"/>
                  </a:cubicBezTo>
                  <a:lnTo>
                    <a:pt x="18547" y="78462"/>
                  </a:lnTo>
                  <a:cubicBezTo>
                    <a:pt x="19447" y="78262"/>
                    <a:pt x="20014" y="77361"/>
                    <a:pt x="19814" y="76427"/>
                  </a:cubicBezTo>
                  <a:lnTo>
                    <a:pt x="3636" y="1340"/>
                  </a:lnTo>
                  <a:cubicBezTo>
                    <a:pt x="3462" y="557"/>
                    <a:pt x="2758" y="1"/>
                    <a:pt x="1963"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p:cNvSpPr/>
            <p:nvPr/>
          </p:nvSpPr>
          <p:spPr>
            <a:xfrm>
              <a:off x="5996381" y="3366589"/>
              <a:ext cx="2059652" cy="95480"/>
            </a:xfrm>
            <a:custGeom>
              <a:avLst/>
              <a:gdLst/>
              <a:ahLst/>
              <a:cxnLst/>
              <a:rect l="l" t="t" r="r" b="b"/>
              <a:pathLst>
                <a:path w="121621" h="5638" extrusionOk="0">
                  <a:moveTo>
                    <a:pt x="0" y="0"/>
                  </a:moveTo>
                  <a:lnTo>
                    <a:pt x="0" y="5638"/>
                  </a:lnTo>
                  <a:lnTo>
                    <a:pt x="121620" y="5638"/>
                  </a:lnTo>
                  <a:lnTo>
                    <a:pt x="121620" y="0"/>
                  </a:ln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p:cNvSpPr/>
            <p:nvPr/>
          </p:nvSpPr>
          <p:spPr>
            <a:xfrm>
              <a:off x="6113300" y="3092615"/>
              <a:ext cx="289250" cy="262696"/>
            </a:xfrm>
            <a:custGeom>
              <a:avLst/>
              <a:gdLst/>
              <a:ahLst/>
              <a:cxnLst/>
              <a:rect l="l" t="t" r="r" b="b"/>
              <a:pathLst>
                <a:path w="17080" h="15512" extrusionOk="0">
                  <a:moveTo>
                    <a:pt x="1836" y="0"/>
                  </a:moveTo>
                  <a:cubicBezTo>
                    <a:pt x="835" y="0"/>
                    <a:pt x="1" y="801"/>
                    <a:pt x="1" y="1801"/>
                  </a:cubicBezTo>
                  <a:cubicBezTo>
                    <a:pt x="1" y="2802"/>
                    <a:pt x="802" y="3569"/>
                    <a:pt x="1769" y="3603"/>
                  </a:cubicBezTo>
                  <a:cubicBezTo>
                    <a:pt x="1002" y="4803"/>
                    <a:pt x="535" y="6238"/>
                    <a:pt x="535" y="7739"/>
                  </a:cubicBezTo>
                  <a:cubicBezTo>
                    <a:pt x="535" y="12042"/>
                    <a:pt x="4004" y="15511"/>
                    <a:pt x="8307" y="15511"/>
                  </a:cubicBezTo>
                  <a:cubicBezTo>
                    <a:pt x="12577" y="15511"/>
                    <a:pt x="16046" y="12042"/>
                    <a:pt x="16046" y="7739"/>
                  </a:cubicBezTo>
                  <a:cubicBezTo>
                    <a:pt x="16046" y="6238"/>
                    <a:pt x="15612" y="4803"/>
                    <a:pt x="14845" y="3603"/>
                  </a:cubicBezTo>
                  <a:lnTo>
                    <a:pt x="15279" y="3603"/>
                  </a:lnTo>
                  <a:cubicBezTo>
                    <a:pt x="16279" y="3603"/>
                    <a:pt x="17080" y="2802"/>
                    <a:pt x="17080" y="1801"/>
                  </a:cubicBezTo>
                  <a:cubicBezTo>
                    <a:pt x="17080" y="801"/>
                    <a:pt x="16279" y="0"/>
                    <a:pt x="15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p:cNvSpPr/>
            <p:nvPr/>
          </p:nvSpPr>
          <p:spPr>
            <a:xfrm>
              <a:off x="6139854" y="2896406"/>
              <a:ext cx="166098" cy="196226"/>
            </a:xfrm>
            <a:custGeom>
              <a:avLst/>
              <a:gdLst/>
              <a:ahLst/>
              <a:cxnLst/>
              <a:rect l="l" t="t" r="r" b="b"/>
              <a:pathLst>
                <a:path w="9808" h="11587" extrusionOk="0">
                  <a:moveTo>
                    <a:pt x="2122" y="0"/>
                  </a:moveTo>
                  <a:cubicBezTo>
                    <a:pt x="1" y="0"/>
                    <a:pt x="1" y="2279"/>
                    <a:pt x="1" y="2279"/>
                  </a:cubicBezTo>
                  <a:cubicBezTo>
                    <a:pt x="1" y="6649"/>
                    <a:pt x="5171" y="11586"/>
                    <a:pt x="5171" y="11586"/>
                  </a:cubicBezTo>
                  <a:lnTo>
                    <a:pt x="9808" y="11319"/>
                  </a:lnTo>
                  <a:cubicBezTo>
                    <a:pt x="9574" y="7950"/>
                    <a:pt x="6706" y="1245"/>
                    <a:pt x="3370" y="211"/>
                  </a:cubicBezTo>
                  <a:cubicBezTo>
                    <a:pt x="2889" y="63"/>
                    <a:pt x="2476" y="0"/>
                    <a:pt x="2122"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p:cNvSpPr/>
            <p:nvPr/>
          </p:nvSpPr>
          <p:spPr>
            <a:xfrm>
              <a:off x="6247747" y="2836913"/>
              <a:ext cx="115835" cy="156293"/>
            </a:xfrm>
            <a:custGeom>
              <a:avLst/>
              <a:gdLst/>
              <a:ahLst/>
              <a:cxnLst/>
              <a:rect l="l" t="t" r="r" b="b"/>
              <a:pathLst>
                <a:path w="6840" h="9229" extrusionOk="0">
                  <a:moveTo>
                    <a:pt x="4895" y="0"/>
                  </a:moveTo>
                  <a:cubicBezTo>
                    <a:pt x="4411" y="0"/>
                    <a:pt x="4004" y="222"/>
                    <a:pt x="4004" y="222"/>
                  </a:cubicBezTo>
                  <a:cubicBezTo>
                    <a:pt x="1302" y="1656"/>
                    <a:pt x="1" y="6460"/>
                    <a:pt x="1" y="6460"/>
                  </a:cubicBezTo>
                  <a:lnTo>
                    <a:pt x="1669" y="9228"/>
                  </a:lnTo>
                  <a:cubicBezTo>
                    <a:pt x="3670" y="7961"/>
                    <a:pt x="6839" y="3991"/>
                    <a:pt x="6372" y="1589"/>
                  </a:cubicBezTo>
                  <a:cubicBezTo>
                    <a:pt x="6121" y="299"/>
                    <a:pt x="5456" y="0"/>
                    <a:pt x="4895"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p:cNvSpPr/>
            <p:nvPr/>
          </p:nvSpPr>
          <p:spPr>
            <a:xfrm>
              <a:off x="6182785" y="2860436"/>
              <a:ext cx="16410" cy="76834"/>
            </a:xfrm>
            <a:custGeom>
              <a:avLst/>
              <a:gdLst/>
              <a:ahLst/>
              <a:cxnLst/>
              <a:rect l="l" t="t" r="r" b="b"/>
              <a:pathLst>
                <a:path w="969" h="4537" extrusionOk="0">
                  <a:moveTo>
                    <a:pt x="468" y="0"/>
                  </a:moveTo>
                  <a:cubicBezTo>
                    <a:pt x="201" y="0"/>
                    <a:pt x="1" y="234"/>
                    <a:pt x="1" y="501"/>
                  </a:cubicBezTo>
                  <a:lnTo>
                    <a:pt x="1" y="4036"/>
                  </a:lnTo>
                  <a:cubicBezTo>
                    <a:pt x="1" y="4303"/>
                    <a:pt x="201" y="4537"/>
                    <a:pt x="468" y="4537"/>
                  </a:cubicBezTo>
                  <a:cubicBezTo>
                    <a:pt x="768" y="4537"/>
                    <a:pt x="968" y="4303"/>
                    <a:pt x="968" y="4036"/>
                  </a:cubicBezTo>
                  <a:lnTo>
                    <a:pt x="968" y="501"/>
                  </a:lnTo>
                  <a:cubicBezTo>
                    <a:pt x="968" y="234"/>
                    <a:pt x="768" y="0"/>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p:cNvSpPr/>
            <p:nvPr/>
          </p:nvSpPr>
          <p:spPr>
            <a:xfrm>
              <a:off x="6109354" y="2940081"/>
              <a:ext cx="71195" cy="36732"/>
            </a:xfrm>
            <a:custGeom>
              <a:avLst/>
              <a:gdLst/>
              <a:ahLst/>
              <a:cxnLst/>
              <a:rect l="l" t="t" r="r" b="b"/>
              <a:pathLst>
                <a:path w="4204" h="2169" extrusionOk="0">
                  <a:moveTo>
                    <a:pt x="585" y="1"/>
                  </a:moveTo>
                  <a:cubicBezTo>
                    <a:pt x="376" y="1"/>
                    <a:pt x="178" y="127"/>
                    <a:pt x="101" y="334"/>
                  </a:cubicBezTo>
                  <a:cubicBezTo>
                    <a:pt x="0" y="568"/>
                    <a:pt x="134" y="868"/>
                    <a:pt x="401" y="968"/>
                  </a:cubicBezTo>
                  <a:lnTo>
                    <a:pt x="3470" y="2135"/>
                  </a:lnTo>
                  <a:cubicBezTo>
                    <a:pt x="3536" y="2169"/>
                    <a:pt x="3570" y="2169"/>
                    <a:pt x="3636" y="2169"/>
                  </a:cubicBezTo>
                  <a:cubicBezTo>
                    <a:pt x="3837" y="2169"/>
                    <a:pt x="4037" y="2069"/>
                    <a:pt x="4103" y="1869"/>
                  </a:cubicBezTo>
                  <a:cubicBezTo>
                    <a:pt x="4203" y="1602"/>
                    <a:pt x="4070" y="1335"/>
                    <a:pt x="3803" y="1235"/>
                  </a:cubicBezTo>
                  <a:lnTo>
                    <a:pt x="768" y="34"/>
                  </a:lnTo>
                  <a:cubicBezTo>
                    <a:pt x="708" y="11"/>
                    <a:pt x="646" y="1"/>
                    <a:pt x="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p:cNvSpPr/>
            <p:nvPr/>
          </p:nvSpPr>
          <p:spPr>
            <a:xfrm>
              <a:off x="6126865" y="3024248"/>
              <a:ext cx="96614" cy="16410"/>
            </a:xfrm>
            <a:custGeom>
              <a:avLst/>
              <a:gdLst/>
              <a:ahLst/>
              <a:cxnLst/>
              <a:rect l="l" t="t" r="r" b="b"/>
              <a:pathLst>
                <a:path w="5705" h="969" extrusionOk="0">
                  <a:moveTo>
                    <a:pt x="501" y="1"/>
                  </a:moveTo>
                  <a:cubicBezTo>
                    <a:pt x="201" y="1"/>
                    <a:pt x="1" y="201"/>
                    <a:pt x="1" y="468"/>
                  </a:cubicBezTo>
                  <a:cubicBezTo>
                    <a:pt x="1" y="768"/>
                    <a:pt x="201" y="968"/>
                    <a:pt x="501" y="968"/>
                  </a:cubicBezTo>
                  <a:lnTo>
                    <a:pt x="5204" y="968"/>
                  </a:lnTo>
                  <a:cubicBezTo>
                    <a:pt x="5471" y="968"/>
                    <a:pt x="5705" y="768"/>
                    <a:pt x="5705" y="468"/>
                  </a:cubicBezTo>
                  <a:cubicBezTo>
                    <a:pt x="5705" y="201"/>
                    <a:pt x="5471" y="1"/>
                    <a:pt x="5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p:cNvSpPr/>
            <p:nvPr/>
          </p:nvSpPr>
          <p:spPr>
            <a:xfrm>
              <a:off x="6265834" y="2832121"/>
              <a:ext cx="25995" cy="92719"/>
            </a:xfrm>
            <a:custGeom>
              <a:avLst/>
              <a:gdLst/>
              <a:ahLst/>
              <a:cxnLst/>
              <a:rect l="l" t="t" r="r" b="b"/>
              <a:pathLst>
                <a:path w="1535" h="5475" extrusionOk="0">
                  <a:moveTo>
                    <a:pt x="526" y="1"/>
                  </a:moveTo>
                  <a:cubicBezTo>
                    <a:pt x="506" y="1"/>
                    <a:pt x="487" y="2"/>
                    <a:pt x="467" y="4"/>
                  </a:cubicBezTo>
                  <a:cubicBezTo>
                    <a:pt x="201" y="38"/>
                    <a:pt x="0" y="305"/>
                    <a:pt x="34" y="571"/>
                  </a:cubicBezTo>
                  <a:lnTo>
                    <a:pt x="501" y="5041"/>
                  </a:lnTo>
                  <a:cubicBezTo>
                    <a:pt x="534" y="5308"/>
                    <a:pt x="734" y="5475"/>
                    <a:pt x="1001" y="5475"/>
                  </a:cubicBezTo>
                  <a:lnTo>
                    <a:pt x="1068" y="5475"/>
                  </a:lnTo>
                  <a:cubicBezTo>
                    <a:pt x="1335" y="5442"/>
                    <a:pt x="1535" y="5208"/>
                    <a:pt x="1501" y="4941"/>
                  </a:cubicBezTo>
                  <a:lnTo>
                    <a:pt x="1034" y="471"/>
                  </a:lnTo>
                  <a:cubicBezTo>
                    <a:pt x="1004" y="193"/>
                    <a:pt x="772" y="1"/>
                    <a:pt x="5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p:cNvSpPr/>
            <p:nvPr/>
          </p:nvSpPr>
          <p:spPr>
            <a:xfrm>
              <a:off x="6317807" y="2888108"/>
              <a:ext cx="61593" cy="20915"/>
            </a:xfrm>
            <a:custGeom>
              <a:avLst/>
              <a:gdLst/>
              <a:ahLst/>
              <a:cxnLst/>
              <a:rect l="l" t="t" r="r" b="b"/>
              <a:pathLst>
                <a:path w="3637" h="1235" extrusionOk="0">
                  <a:moveTo>
                    <a:pt x="567" y="1"/>
                  </a:moveTo>
                  <a:cubicBezTo>
                    <a:pt x="300" y="1"/>
                    <a:pt x="34" y="201"/>
                    <a:pt x="34" y="468"/>
                  </a:cubicBezTo>
                  <a:cubicBezTo>
                    <a:pt x="0" y="735"/>
                    <a:pt x="200" y="968"/>
                    <a:pt x="467" y="1001"/>
                  </a:cubicBezTo>
                  <a:lnTo>
                    <a:pt x="3069" y="1235"/>
                  </a:lnTo>
                  <a:lnTo>
                    <a:pt x="3102" y="1235"/>
                  </a:lnTo>
                  <a:cubicBezTo>
                    <a:pt x="3369" y="1235"/>
                    <a:pt x="3569" y="1035"/>
                    <a:pt x="3603" y="801"/>
                  </a:cubicBezTo>
                  <a:cubicBezTo>
                    <a:pt x="3636" y="501"/>
                    <a:pt x="3436" y="268"/>
                    <a:pt x="3169" y="234"/>
                  </a:cubicBezTo>
                  <a:lnTo>
                    <a:pt x="5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p:cNvSpPr/>
            <p:nvPr/>
          </p:nvSpPr>
          <p:spPr>
            <a:xfrm>
              <a:off x="6261312" y="2983858"/>
              <a:ext cx="70636" cy="69230"/>
            </a:xfrm>
            <a:custGeom>
              <a:avLst/>
              <a:gdLst/>
              <a:ahLst/>
              <a:cxnLst/>
              <a:rect l="l" t="t" r="r" b="b"/>
              <a:pathLst>
                <a:path w="4171" h="4088" extrusionOk="0">
                  <a:moveTo>
                    <a:pt x="3620" y="1"/>
                  </a:moveTo>
                  <a:cubicBezTo>
                    <a:pt x="3495" y="1"/>
                    <a:pt x="3370" y="51"/>
                    <a:pt x="3270" y="151"/>
                  </a:cubicBezTo>
                  <a:lnTo>
                    <a:pt x="201" y="3220"/>
                  </a:lnTo>
                  <a:cubicBezTo>
                    <a:pt x="1" y="3420"/>
                    <a:pt x="1" y="3720"/>
                    <a:pt x="201" y="3920"/>
                  </a:cubicBezTo>
                  <a:cubicBezTo>
                    <a:pt x="301" y="4020"/>
                    <a:pt x="434" y="4087"/>
                    <a:pt x="568" y="4087"/>
                  </a:cubicBezTo>
                  <a:cubicBezTo>
                    <a:pt x="701" y="4087"/>
                    <a:pt x="801" y="4020"/>
                    <a:pt x="901" y="3920"/>
                  </a:cubicBezTo>
                  <a:lnTo>
                    <a:pt x="3970" y="851"/>
                  </a:lnTo>
                  <a:cubicBezTo>
                    <a:pt x="4170" y="685"/>
                    <a:pt x="4170" y="351"/>
                    <a:pt x="3970" y="151"/>
                  </a:cubicBezTo>
                  <a:cubicBezTo>
                    <a:pt x="3870" y="51"/>
                    <a:pt x="3745" y="1"/>
                    <a:pt x="3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p:cNvSpPr/>
            <p:nvPr/>
          </p:nvSpPr>
          <p:spPr>
            <a:xfrm>
              <a:off x="7575282" y="2690392"/>
              <a:ext cx="233889" cy="211027"/>
            </a:xfrm>
            <a:custGeom>
              <a:avLst/>
              <a:gdLst/>
              <a:ahLst/>
              <a:cxnLst/>
              <a:rect l="l" t="t" r="r" b="b"/>
              <a:pathLst>
                <a:path w="13811" h="12461" extrusionOk="0">
                  <a:moveTo>
                    <a:pt x="12376" y="1"/>
                  </a:moveTo>
                  <a:lnTo>
                    <a:pt x="434" y="601"/>
                  </a:lnTo>
                  <a:lnTo>
                    <a:pt x="0" y="10208"/>
                  </a:lnTo>
                  <a:cubicBezTo>
                    <a:pt x="0" y="10208"/>
                    <a:pt x="3117" y="12461"/>
                    <a:pt x="6889" y="12461"/>
                  </a:cubicBezTo>
                  <a:cubicBezTo>
                    <a:pt x="9137" y="12461"/>
                    <a:pt x="11618" y="11661"/>
                    <a:pt x="13810" y="9107"/>
                  </a:cubicBezTo>
                  <a:lnTo>
                    <a:pt x="12376" y="1"/>
                  </a:ln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p:cNvSpPr/>
            <p:nvPr/>
          </p:nvSpPr>
          <p:spPr>
            <a:xfrm>
              <a:off x="7575841" y="2692085"/>
              <a:ext cx="179663" cy="150857"/>
            </a:xfrm>
            <a:custGeom>
              <a:avLst/>
              <a:gdLst/>
              <a:ahLst/>
              <a:cxnLst/>
              <a:rect l="l" t="t" r="r" b="b"/>
              <a:pathLst>
                <a:path w="10609" h="8908" extrusionOk="0">
                  <a:moveTo>
                    <a:pt x="10608" y="1"/>
                  </a:moveTo>
                  <a:lnTo>
                    <a:pt x="401" y="501"/>
                  </a:lnTo>
                  <a:lnTo>
                    <a:pt x="1" y="8907"/>
                  </a:lnTo>
                  <a:cubicBezTo>
                    <a:pt x="4537" y="7239"/>
                    <a:pt x="8173" y="4037"/>
                    <a:pt x="10608" y="1"/>
                  </a:cubicBezTo>
                  <a:close/>
                </a:path>
              </a:pathLst>
            </a:custGeom>
            <a:solidFill>
              <a:srgbClr val="13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p:cNvSpPr/>
            <p:nvPr/>
          </p:nvSpPr>
          <p:spPr>
            <a:xfrm>
              <a:off x="7389420" y="2140089"/>
              <a:ext cx="446288" cy="645325"/>
            </a:xfrm>
            <a:custGeom>
              <a:avLst/>
              <a:gdLst/>
              <a:ahLst/>
              <a:cxnLst/>
              <a:rect l="l" t="t" r="r" b="b"/>
              <a:pathLst>
                <a:path w="26353" h="38106" extrusionOk="0">
                  <a:moveTo>
                    <a:pt x="13380" y="0"/>
                  </a:moveTo>
                  <a:cubicBezTo>
                    <a:pt x="13257" y="0"/>
                    <a:pt x="13134" y="2"/>
                    <a:pt x="13010" y="6"/>
                  </a:cubicBezTo>
                  <a:lnTo>
                    <a:pt x="12143" y="39"/>
                  </a:lnTo>
                  <a:cubicBezTo>
                    <a:pt x="5338" y="239"/>
                    <a:pt x="1" y="5943"/>
                    <a:pt x="201" y="12748"/>
                  </a:cubicBezTo>
                  <a:lnTo>
                    <a:pt x="635" y="26158"/>
                  </a:lnTo>
                  <a:cubicBezTo>
                    <a:pt x="831" y="32839"/>
                    <a:pt x="6333" y="38105"/>
                    <a:pt x="12973" y="38105"/>
                  </a:cubicBezTo>
                  <a:cubicBezTo>
                    <a:pt x="13096" y="38105"/>
                    <a:pt x="13220" y="38103"/>
                    <a:pt x="13344" y="38100"/>
                  </a:cubicBezTo>
                  <a:lnTo>
                    <a:pt x="14178" y="38066"/>
                  </a:lnTo>
                  <a:cubicBezTo>
                    <a:pt x="20982" y="37866"/>
                    <a:pt x="26353" y="32162"/>
                    <a:pt x="26153" y="25357"/>
                  </a:cubicBezTo>
                  <a:lnTo>
                    <a:pt x="25719" y="11948"/>
                  </a:lnTo>
                  <a:cubicBezTo>
                    <a:pt x="25523" y="5267"/>
                    <a:pt x="20021" y="0"/>
                    <a:pt x="13380" y="0"/>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p:cNvSpPr/>
            <p:nvPr/>
          </p:nvSpPr>
          <p:spPr>
            <a:xfrm>
              <a:off x="7530082" y="2375739"/>
              <a:ext cx="105657" cy="210722"/>
            </a:xfrm>
            <a:custGeom>
              <a:avLst/>
              <a:gdLst/>
              <a:ahLst/>
              <a:cxnLst/>
              <a:rect l="l" t="t" r="r" b="b"/>
              <a:pathLst>
                <a:path w="6239" h="12443" extrusionOk="0">
                  <a:moveTo>
                    <a:pt x="3103" y="1"/>
                  </a:moveTo>
                  <a:cubicBezTo>
                    <a:pt x="1402" y="1"/>
                    <a:pt x="1" y="2769"/>
                    <a:pt x="1" y="6205"/>
                  </a:cubicBezTo>
                  <a:cubicBezTo>
                    <a:pt x="1" y="9641"/>
                    <a:pt x="1402" y="12443"/>
                    <a:pt x="3103" y="12443"/>
                  </a:cubicBezTo>
                  <a:cubicBezTo>
                    <a:pt x="4837" y="12443"/>
                    <a:pt x="6238" y="9641"/>
                    <a:pt x="6238" y="6205"/>
                  </a:cubicBezTo>
                  <a:cubicBezTo>
                    <a:pt x="6238" y="2769"/>
                    <a:pt x="4837" y="1"/>
                    <a:pt x="31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p:cNvSpPr/>
            <p:nvPr/>
          </p:nvSpPr>
          <p:spPr>
            <a:xfrm>
              <a:off x="7321071" y="2050926"/>
              <a:ext cx="672811" cy="727053"/>
            </a:xfrm>
            <a:custGeom>
              <a:avLst/>
              <a:gdLst/>
              <a:ahLst/>
              <a:cxnLst/>
              <a:rect l="l" t="t" r="r" b="b"/>
              <a:pathLst>
                <a:path w="39729" h="42932" extrusionOk="0">
                  <a:moveTo>
                    <a:pt x="11342" y="0"/>
                  </a:moveTo>
                  <a:cubicBezTo>
                    <a:pt x="8407" y="0"/>
                    <a:pt x="6072" y="2369"/>
                    <a:pt x="6072" y="5271"/>
                  </a:cubicBezTo>
                  <a:cubicBezTo>
                    <a:pt x="6072" y="6171"/>
                    <a:pt x="6305" y="7005"/>
                    <a:pt x="6705" y="7739"/>
                  </a:cubicBezTo>
                  <a:cubicBezTo>
                    <a:pt x="6238" y="7606"/>
                    <a:pt x="5771" y="7506"/>
                    <a:pt x="5271" y="7506"/>
                  </a:cubicBezTo>
                  <a:cubicBezTo>
                    <a:pt x="2336" y="7506"/>
                    <a:pt x="1" y="9874"/>
                    <a:pt x="1" y="12809"/>
                  </a:cubicBezTo>
                  <a:cubicBezTo>
                    <a:pt x="1" y="15712"/>
                    <a:pt x="2336" y="18080"/>
                    <a:pt x="5271" y="18080"/>
                  </a:cubicBezTo>
                  <a:cubicBezTo>
                    <a:pt x="6905" y="18080"/>
                    <a:pt x="8373" y="17313"/>
                    <a:pt x="9341" y="16112"/>
                  </a:cubicBezTo>
                  <a:cubicBezTo>
                    <a:pt x="9574" y="16479"/>
                    <a:pt x="9808" y="16779"/>
                    <a:pt x="10108" y="17079"/>
                  </a:cubicBezTo>
                  <a:cubicBezTo>
                    <a:pt x="10008" y="17346"/>
                    <a:pt x="9941" y="17613"/>
                    <a:pt x="9941" y="17913"/>
                  </a:cubicBezTo>
                  <a:cubicBezTo>
                    <a:pt x="9941" y="18747"/>
                    <a:pt x="10408" y="19448"/>
                    <a:pt x="11075" y="19848"/>
                  </a:cubicBezTo>
                  <a:cubicBezTo>
                    <a:pt x="10441" y="19981"/>
                    <a:pt x="9941" y="20548"/>
                    <a:pt x="9941" y="21216"/>
                  </a:cubicBezTo>
                  <a:cubicBezTo>
                    <a:pt x="9941" y="21983"/>
                    <a:pt x="10575" y="22583"/>
                    <a:pt x="11342" y="22583"/>
                  </a:cubicBezTo>
                  <a:cubicBezTo>
                    <a:pt x="12109" y="22583"/>
                    <a:pt x="12743" y="21983"/>
                    <a:pt x="12743" y="21216"/>
                  </a:cubicBezTo>
                  <a:cubicBezTo>
                    <a:pt x="12743" y="20782"/>
                    <a:pt x="12543" y="20415"/>
                    <a:pt x="12243" y="20148"/>
                  </a:cubicBezTo>
                  <a:cubicBezTo>
                    <a:pt x="13243" y="20148"/>
                    <a:pt x="14044" y="19514"/>
                    <a:pt x="14344" y="18614"/>
                  </a:cubicBezTo>
                  <a:cubicBezTo>
                    <a:pt x="14511" y="18580"/>
                    <a:pt x="14678" y="18580"/>
                    <a:pt x="14844" y="18514"/>
                  </a:cubicBezTo>
                  <a:cubicBezTo>
                    <a:pt x="15111" y="20181"/>
                    <a:pt x="16112" y="21549"/>
                    <a:pt x="17513" y="22316"/>
                  </a:cubicBezTo>
                  <a:cubicBezTo>
                    <a:pt x="17380" y="22917"/>
                    <a:pt x="17280" y="23551"/>
                    <a:pt x="17280" y="24184"/>
                  </a:cubicBezTo>
                  <a:cubicBezTo>
                    <a:pt x="17280" y="26719"/>
                    <a:pt x="18547" y="28954"/>
                    <a:pt x="20448" y="30322"/>
                  </a:cubicBezTo>
                  <a:cubicBezTo>
                    <a:pt x="19248" y="31656"/>
                    <a:pt x="18514" y="33424"/>
                    <a:pt x="18514" y="35359"/>
                  </a:cubicBezTo>
                  <a:cubicBezTo>
                    <a:pt x="18514" y="39529"/>
                    <a:pt x="21916" y="42931"/>
                    <a:pt x="26086" y="42931"/>
                  </a:cubicBezTo>
                  <a:cubicBezTo>
                    <a:pt x="30255" y="42931"/>
                    <a:pt x="33625" y="39529"/>
                    <a:pt x="33625" y="35359"/>
                  </a:cubicBezTo>
                  <a:cubicBezTo>
                    <a:pt x="33625" y="35259"/>
                    <a:pt x="33591" y="35159"/>
                    <a:pt x="33591" y="35059"/>
                  </a:cubicBezTo>
                  <a:lnTo>
                    <a:pt x="33591" y="35059"/>
                  </a:lnTo>
                  <a:cubicBezTo>
                    <a:pt x="33891" y="35125"/>
                    <a:pt x="34158" y="35159"/>
                    <a:pt x="34458" y="35159"/>
                  </a:cubicBezTo>
                  <a:cubicBezTo>
                    <a:pt x="37361" y="35159"/>
                    <a:pt x="39729" y="32790"/>
                    <a:pt x="39729" y="29888"/>
                  </a:cubicBezTo>
                  <a:cubicBezTo>
                    <a:pt x="39729" y="27938"/>
                    <a:pt x="38680" y="26282"/>
                    <a:pt x="37135" y="25343"/>
                  </a:cubicBezTo>
                  <a:lnTo>
                    <a:pt x="37135" y="25343"/>
                  </a:lnTo>
                  <a:cubicBezTo>
                    <a:pt x="37964" y="24410"/>
                    <a:pt x="38495" y="23179"/>
                    <a:pt x="38495" y="21816"/>
                  </a:cubicBezTo>
                  <a:cubicBezTo>
                    <a:pt x="38495" y="19348"/>
                    <a:pt x="36793" y="17279"/>
                    <a:pt x="34492" y="16712"/>
                  </a:cubicBezTo>
                  <a:cubicBezTo>
                    <a:pt x="35326" y="15511"/>
                    <a:pt x="35793" y="14044"/>
                    <a:pt x="35793" y="12509"/>
                  </a:cubicBezTo>
                  <a:cubicBezTo>
                    <a:pt x="35793" y="8340"/>
                    <a:pt x="32424" y="4937"/>
                    <a:pt x="28254" y="4937"/>
                  </a:cubicBezTo>
                  <a:cubicBezTo>
                    <a:pt x="27687" y="4937"/>
                    <a:pt x="27153" y="5004"/>
                    <a:pt x="26620" y="5137"/>
                  </a:cubicBezTo>
                  <a:cubicBezTo>
                    <a:pt x="26353" y="2469"/>
                    <a:pt x="24151" y="367"/>
                    <a:pt x="21416" y="367"/>
                  </a:cubicBezTo>
                  <a:cubicBezTo>
                    <a:pt x="19081" y="367"/>
                    <a:pt x="17146" y="1902"/>
                    <a:pt x="16446" y="3970"/>
                  </a:cubicBezTo>
                  <a:cubicBezTo>
                    <a:pt x="15845" y="1702"/>
                    <a:pt x="13810" y="0"/>
                    <a:pt x="11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p:cNvSpPr/>
            <p:nvPr/>
          </p:nvSpPr>
          <p:spPr>
            <a:xfrm>
              <a:off x="7354958" y="2481380"/>
              <a:ext cx="88147" cy="99188"/>
            </a:xfrm>
            <a:custGeom>
              <a:avLst/>
              <a:gdLst/>
              <a:ahLst/>
              <a:cxnLst/>
              <a:rect l="l" t="t" r="r" b="b"/>
              <a:pathLst>
                <a:path w="5205" h="5857" extrusionOk="0">
                  <a:moveTo>
                    <a:pt x="2770" y="1"/>
                  </a:moveTo>
                  <a:lnTo>
                    <a:pt x="1" y="5037"/>
                  </a:lnTo>
                  <a:cubicBezTo>
                    <a:pt x="1" y="5037"/>
                    <a:pt x="965" y="5857"/>
                    <a:pt x="2442" y="5857"/>
                  </a:cubicBezTo>
                  <a:cubicBezTo>
                    <a:pt x="2703" y="5857"/>
                    <a:pt x="2980" y="5831"/>
                    <a:pt x="3270" y="5771"/>
                  </a:cubicBezTo>
                  <a:cubicBezTo>
                    <a:pt x="5205" y="5371"/>
                    <a:pt x="3370" y="1268"/>
                    <a:pt x="2770"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p:cNvSpPr/>
            <p:nvPr/>
          </p:nvSpPr>
          <p:spPr>
            <a:xfrm>
              <a:off x="7412587" y="2620907"/>
              <a:ext cx="70636" cy="41829"/>
            </a:xfrm>
            <a:custGeom>
              <a:avLst/>
              <a:gdLst/>
              <a:ahLst/>
              <a:cxnLst/>
              <a:rect l="l" t="t" r="r" b="b"/>
              <a:pathLst>
                <a:path w="4171" h="2470" extrusionOk="0">
                  <a:moveTo>
                    <a:pt x="3203" y="1"/>
                  </a:moveTo>
                  <a:cubicBezTo>
                    <a:pt x="3036" y="668"/>
                    <a:pt x="2736" y="1068"/>
                    <a:pt x="2302" y="1302"/>
                  </a:cubicBezTo>
                  <a:cubicBezTo>
                    <a:pt x="2062" y="1422"/>
                    <a:pt x="1795" y="1464"/>
                    <a:pt x="1538" y="1464"/>
                  </a:cubicBezTo>
                  <a:cubicBezTo>
                    <a:pt x="940" y="1464"/>
                    <a:pt x="401" y="1235"/>
                    <a:pt x="401" y="1235"/>
                  </a:cubicBezTo>
                  <a:lnTo>
                    <a:pt x="0" y="2136"/>
                  </a:lnTo>
                  <a:cubicBezTo>
                    <a:pt x="67" y="2169"/>
                    <a:pt x="734" y="2469"/>
                    <a:pt x="1535" y="2469"/>
                  </a:cubicBezTo>
                  <a:lnTo>
                    <a:pt x="1535" y="2436"/>
                  </a:lnTo>
                  <a:cubicBezTo>
                    <a:pt x="1935" y="2436"/>
                    <a:pt x="2335" y="2369"/>
                    <a:pt x="2736" y="2202"/>
                  </a:cubicBezTo>
                  <a:cubicBezTo>
                    <a:pt x="3470" y="1835"/>
                    <a:pt x="3937" y="1202"/>
                    <a:pt x="4170" y="268"/>
                  </a:cubicBezTo>
                  <a:lnTo>
                    <a:pt x="32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p:cNvSpPr/>
            <p:nvPr/>
          </p:nvSpPr>
          <p:spPr>
            <a:xfrm>
              <a:off x="7394501" y="2380566"/>
              <a:ext cx="55377" cy="27960"/>
            </a:xfrm>
            <a:custGeom>
              <a:avLst/>
              <a:gdLst/>
              <a:ahLst/>
              <a:cxnLst/>
              <a:rect l="l" t="t" r="r" b="b"/>
              <a:pathLst>
                <a:path w="3270" h="1651" extrusionOk="0">
                  <a:moveTo>
                    <a:pt x="759" y="1"/>
                  </a:moveTo>
                  <a:cubicBezTo>
                    <a:pt x="341" y="1"/>
                    <a:pt x="36" y="49"/>
                    <a:pt x="1" y="49"/>
                  </a:cubicBezTo>
                  <a:lnTo>
                    <a:pt x="134" y="1017"/>
                  </a:lnTo>
                  <a:cubicBezTo>
                    <a:pt x="146" y="1017"/>
                    <a:pt x="366" y="988"/>
                    <a:pt x="669" y="988"/>
                  </a:cubicBezTo>
                  <a:cubicBezTo>
                    <a:pt x="1231" y="988"/>
                    <a:pt x="2077" y="1087"/>
                    <a:pt x="2403" y="1650"/>
                  </a:cubicBezTo>
                  <a:lnTo>
                    <a:pt x="3270" y="1150"/>
                  </a:lnTo>
                  <a:cubicBezTo>
                    <a:pt x="2726" y="171"/>
                    <a:pt x="1544" y="1"/>
                    <a:pt x="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p:cNvSpPr/>
            <p:nvPr/>
          </p:nvSpPr>
          <p:spPr>
            <a:xfrm>
              <a:off x="7409759" y="2433928"/>
              <a:ext cx="27706" cy="52549"/>
            </a:xfrm>
            <a:custGeom>
              <a:avLst/>
              <a:gdLst/>
              <a:ahLst/>
              <a:cxnLst/>
              <a:rect l="l" t="t" r="r" b="b"/>
              <a:pathLst>
                <a:path w="1636" h="3103" extrusionOk="0">
                  <a:moveTo>
                    <a:pt x="868" y="1"/>
                  </a:moveTo>
                  <a:cubicBezTo>
                    <a:pt x="468" y="1"/>
                    <a:pt x="67" y="668"/>
                    <a:pt x="34" y="1535"/>
                  </a:cubicBezTo>
                  <a:cubicBezTo>
                    <a:pt x="1" y="2369"/>
                    <a:pt x="334" y="3069"/>
                    <a:pt x="768" y="3103"/>
                  </a:cubicBezTo>
                  <a:cubicBezTo>
                    <a:pt x="1168" y="3103"/>
                    <a:pt x="1568" y="2436"/>
                    <a:pt x="1602" y="1602"/>
                  </a:cubicBezTo>
                  <a:cubicBezTo>
                    <a:pt x="1635" y="734"/>
                    <a:pt x="1302" y="34"/>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p:cNvSpPr/>
            <p:nvPr/>
          </p:nvSpPr>
          <p:spPr>
            <a:xfrm>
              <a:off x="7600701" y="2403987"/>
              <a:ext cx="108469" cy="163270"/>
            </a:xfrm>
            <a:custGeom>
              <a:avLst/>
              <a:gdLst/>
              <a:ahLst/>
              <a:cxnLst/>
              <a:rect l="l" t="t" r="r" b="b"/>
              <a:pathLst>
                <a:path w="6405" h="9641" extrusionOk="0">
                  <a:moveTo>
                    <a:pt x="3203" y="1"/>
                  </a:moveTo>
                  <a:cubicBezTo>
                    <a:pt x="1435" y="1"/>
                    <a:pt x="0" y="2169"/>
                    <a:pt x="0" y="4837"/>
                  </a:cubicBezTo>
                  <a:cubicBezTo>
                    <a:pt x="0" y="7473"/>
                    <a:pt x="1435" y="9641"/>
                    <a:pt x="3203" y="9641"/>
                  </a:cubicBezTo>
                  <a:cubicBezTo>
                    <a:pt x="4971" y="9641"/>
                    <a:pt x="6405" y="7473"/>
                    <a:pt x="6405" y="4837"/>
                  </a:cubicBezTo>
                  <a:cubicBezTo>
                    <a:pt x="6405" y="2169"/>
                    <a:pt x="4971" y="1"/>
                    <a:pt x="32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p:cNvSpPr/>
            <p:nvPr/>
          </p:nvSpPr>
          <p:spPr>
            <a:xfrm>
              <a:off x="6617201" y="3318003"/>
              <a:ext cx="516907" cy="47469"/>
            </a:xfrm>
            <a:custGeom>
              <a:avLst/>
              <a:gdLst/>
              <a:ahLst/>
              <a:cxnLst/>
              <a:rect l="l" t="t" r="r" b="b"/>
              <a:pathLst>
                <a:path w="30523" h="2803" extrusionOk="0">
                  <a:moveTo>
                    <a:pt x="1335" y="1"/>
                  </a:moveTo>
                  <a:cubicBezTo>
                    <a:pt x="601" y="1"/>
                    <a:pt x="1" y="601"/>
                    <a:pt x="1" y="1368"/>
                  </a:cubicBezTo>
                  <a:lnTo>
                    <a:pt x="1" y="1435"/>
                  </a:lnTo>
                  <a:cubicBezTo>
                    <a:pt x="1" y="2202"/>
                    <a:pt x="601" y="2803"/>
                    <a:pt x="1335" y="2803"/>
                  </a:cubicBezTo>
                  <a:lnTo>
                    <a:pt x="29188" y="2803"/>
                  </a:lnTo>
                  <a:cubicBezTo>
                    <a:pt x="29922" y="2803"/>
                    <a:pt x="30522" y="2202"/>
                    <a:pt x="30522" y="1435"/>
                  </a:cubicBezTo>
                  <a:lnTo>
                    <a:pt x="30522" y="1368"/>
                  </a:lnTo>
                  <a:cubicBezTo>
                    <a:pt x="30522" y="601"/>
                    <a:pt x="29922" y="1"/>
                    <a:pt x="29188" y="1"/>
                  </a:cubicBezTo>
                  <a:close/>
                </a:path>
              </a:pathLst>
            </a:custGeom>
            <a:solidFill>
              <a:srgbClr val="F7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p:cNvSpPr/>
            <p:nvPr/>
          </p:nvSpPr>
          <p:spPr>
            <a:xfrm>
              <a:off x="7412029" y="3617600"/>
              <a:ext cx="708391" cy="332586"/>
            </a:xfrm>
            <a:custGeom>
              <a:avLst/>
              <a:gdLst/>
              <a:ahLst/>
              <a:cxnLst/>
              <a:rect l="l" t="t" r="r" b="b"/>
              <a:pathLst>
                <a:path w="41830" h="19639" extrusionOk="0">
                  <a:moveTo>
                    <a:pt x="21622" y="1"/>
                  </a:moveTo>
                  <a:cubicBezTo>
                    <a:pt x="11422" y="1"/>
                    <a:pt x="0" y="2057"/>
                    <a:pt x="0" y="2057"/>
                  </a:cubicBezTo>
                  <a:cubicBezTo>
                    <a:pt x="312" y="19085"/>
                    <a:pt x="17681" y="19639"/>
                    <a:pt x="19940" y="19639"/>
                  </a:cubicBezTo>
                  <a:cubicBezTo>
                    <a:pt x="20097" y="19639"/>
                    <a:pt x="20181" y="19636"/>
                    <a:pt x="20181" y="19636"/>
                  </a:cubicBezTo>
                  <a:cubicBezTo>
                    <a:pt x="41830" y="17435"/>
                    <a:pt x="36293" y="3491"/>
                    <a:pt x="36293" y="3491"/>
                  </a:cubicBezTo>
                  <a:cubicBezTo>
                    <a:pt x="34008" y="820"/>
                    <a:pt x="28058" y="1"/>
                    <a:pt x="21622" y="1"/>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p:cNvSpPr/>
            <p:nvPr/>
          </p:nvSpPr>
          <p:spPr>
            <a:xfrm>
              <a:off x="7177580" y="3804325"/>
              <a:ext cx="433299" cy="854218"/>
            </a:xfrm>
            <a:custGeom>
              <a:avLst/>
              <a:gdLst/>
              <a:ahLst/>
              <a:cxnLst/>
              <a:rect l="l" t="t" r="r" b="b"/>
              <a:pathLst>
                <a:path w="25586" h="50441" extrusionOk="0">
                  <a:moveTo>
                    <a:pt x="9044" y="0"/>
                  </a:moveTo>
                  <a:cubicBezTo>
                    <a:pt x="6168" y="0"/>
                    <a:pt x="5304" y="1728"/>
                    <a:pt x="5004" y="2906"/>
                  </a:cubicBezTo>
                  <a:cubicBezTo>
                    <a:pt x="5004" y="2906"/>
                    <a:pt x="1" y="8410"/>
                    <a:pt x="18281" y="50440"/>
                  </a:cubicBezTo>
                  <a:lnTo>
                    <a:pt x="25586" y="49973"/>
                  </a:lnTo>
                  <a:cubicBezTo>
                    <a:pt x="25586" y="49973"/>
                    <a:pt x="24685" y="6108"/>
                    <a:pt x="15979" y="2006"/>
                  </a:cubicBezTo>
                  <a:cubicBezTo>
                    <a:pt x="12875" y="537"/>
                    <a:pt x="10647" y="0"/>
                    <a:pt x="9044"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p:cNvSpPr/>
            <p:nvPr/>
          </p:nvSpPr>
          <p:spPr>
            <a:xfrm>
              <a:off x="7247065" y="4635918"/>
              <a:ext cx="402240" cy="162711"/>
            </a:xfrm>
            <a:custGeom>
              <a:avLst/>
              <a:gdLst/>
              <a:ahLst/>
              <a:cxnLst/>
              <a:rect l="l" t="t" r="r" b="b"/>
              <a:pathLst>
                <a:path w="23752" h="9608" extrusionOk="0">
                  <a:moveTo>
                    <a:pt x="21483" y="1"/>
                  </a:moveTo>
                  <a:lnTo>
                    <a:pt x="14178" y="468"/>
                  </a:lnTo>
                  <a:cubicBezTo>
                    <a:pt x="14178" y="468"/>
                    <a:pt x="10975" y="5038"/>
                    <a:pt x="5471" y="5038"/>
                  </a:cubicBezTo>
                  <a:cubicBezTo>
                    <a:pt x="1" y="5038"/>
                    <a:pt x="1368" y="9608"/>
                    <a:pt x="1368" y="9608"/>
                  </a:cubicBezTo>
                  <a:cubicBezTo>
                    <a:pt x="1368" y="9608"/>
                    <a:pt x="18280" y="9141"/>
                    <a:pt x="21016" y="8240"/>
                  </a:cubicBezTo>
                  <a:cubicBezTo>
                    <a:pt x="23751" y="7306"/>
                    <a:pt x="21483" y="1"/>
                    <a:pt x="214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p:cNvSpPr/>
            <p:nvPr/>
          </p:nvSpPr>
          <p:spPr>
            <a:xfrm>
              <a:off x="7247065" y="4716139"/>
              <a:ext cx="140679" cy="82490"/>
            </a:xfrm>
            <a:custGeom>
              <a:avLst/>
              <a:gdLst/>
              <a:ahLst/>
              <a:cxnLst/>
              <a:rect l="l" t="t" r="r" b="b"/>
              <a:pathLst>
                <a:path w="8307" h="4871" extrusionOk="0">
                  <a:moveTo>
                    <a:pt x="7840" y="1"/>
                  </a:moveTo>
                  <a:cubicBezTo>
                    <a:pt x="7106" y="167"/>
                    <a:pt x="6339" y="301"/>
                    <a:pt x="5471" y="301"/>
                  </a:cubicBezTo>
                  <a:cubicBezTo>
                    <a:pt x="1" y="301"/>
                    <a:pt x="1368" y="4871"/>
                    <a:pt x="1368" y="4871"/>
                  </a:cubicBezTo>
                  <a:cubicBezTo>
                    <a:pt x="1368" y="4871"/>
                    <a:pt x="4504" y="4771"/>
                    <a:pt x="8307" y="4604"/>
                  </a:cubicBezTo>
                  <a:cubicBezTo>
                    <a:pt x="8273" y="3203"/>
                    <a:pt x="8307" y="1368"/>
                    <a:pt x="7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p:cNvSpPr/>
            <p:nvPr/>
          </p:nvSpPr>
          <p:spPr>
            <a:xfrm>
              <a:off x="7266269" y="4768113"/>
              <a:ext cx="346880" cy="30517"/>
            </a:xfrm>
            <a:custGeom>
              <a:avLst/>
              <a:gdLst/>
              <a:ahLst/>
              <a:cxnLst/>
              <a:rect l="l" t="t" r="r" b="b"/>
              <a:pathLst>
                <a:path w="20483" h="1802" extrusionOk="0">
                  <a:moveTo>
                    <a:pt x="134" y="1"/>
                  </a:moveTo>
                  <a:lnTo>
                    <a:pt x="134" y="34"/>
                  </a:lnTo>
                  <a:cubicBezTo>
                    <a:pt x="1" y="968"/>
                    <a:pt x="234" y="1802"/>
                    <a:pt x="234" y="1802"/>
                  </a:cubicBezTo>
                  <a:cubicBezTo>
                    <a:pt x="234" y="1802"/>
                    <a:pt x="17146" y="1335"/>
                    <a:pt x="19882" y="401"/>
                  </a:cubicBezTo>
                  <a:cubicBezTo>
                    <a:pt x="20115" y="334"/>
                    <a:pt x="20315" y="201"/>
                    <a:pt x="20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p:cNvSpPr/>
            <p:nvPr/>
          </p:nvSpPr>
          <p:spPr>
            <a:xfrm>
              <a:off x="7535163" y="4662472"/>
              <a:ext cx="40136" cy="40695"/>
            </a:xfrm>
            <a:custGeom>
              <a:avLst/>
              <a:gdLst/>
              <a:ahLst/>
              <a:cxnLst/>
              <a:rect l="l" t="t" r="r" b="b"/>
              <a:pathLst>
                <a:path w="2370" h="2403" extrusionOk="0">
                  <a:moveTo>
                    <a:pt x="1202" y="1"/>
                  </a:moveTo>
                  <a:cubicBezTo>
                    <a:pt x="535" y="1"/>
                    <a:pt x="1" y="534"/>
                    <a:pt x="1" y="1202"/>
                  </a:cubicBezTo>
                  <a:cubicBezTo>
                    <a:pt x="1" y="1835"/>
                    <a:pt x="535" y="2402"/>
                    <a:pt x="1202" y="2402"/>
                  </a:cubicBezTo>
                  <a:cubicBezTo>
                    <a:pt x="1836" y="2402"/>
                    <a:pt x="2369" y="1835"/>
                    <a:pt x="2369" y="1202"/>
                  </a:cubicBezTo>
                  <a:cubicBezTo>
                    <a:pt x="2369" y="534"/>
                    <a:pt x="1836" y="1"/>
                    <a:pt x="1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p:cNvSpPr/>
            <p:nvPr/>
          </p:nvSpPr>
          <p:spPr>
            <a:xfrm>
              <a:off x="6945418" y="3721191"/>
              <a:ext cx="696537" cy="304119"/>
            </a:xfrm>
            <a:custGeom>
              <a:avLst/>
              <a:gdLst/>
              <a:ahLst/>
              <a:cxnLst/>
              <a:rect l="l" t="t" r="r" b="b"/>
              <a:pathLst>
                <a:path w="41130" h="17958" extrusionOk="0">
                  <a:moveTo>
                    <a:pt x="32853" y="0"/>
                  </a:moveTo>
                  <a:cubicBezTo>
                    <a:pt x="32248" y="0"/>
                    <a:pt x="31606" y="139"/>
                    <a:pt x="30922" y="443"/>
                  </a:cubicBezTo>
                  <a:cubicBezTo>
                    <a:pt x="30922" y="443"/>
                    <a:pt x="1368" y="4313"/>
                    <a:pt x="1368" y="10250"/>
                  </a:cubicBezTo>
                  <a:cubicBezTo>
                    <a:pt x="1368" y="10250"/>
                    <a:pt x="0" y="15721"/>
                    <a:pt x="5471" y="17555"/>
                  </a:cubicBezTo>
                  <a:cubicBezTo>
                    <a:pt x="6319" y="17838"/>
                    <a:pt x="7752" y="17958"/>
                    <a:pt x="9569" y="17958"/>
                  </a:cubicBezTo>
                  <a:cubicBezTo>
                    <a:pt x="19550" y="17958"/>
                    <a:pt x="41129" y="14353"/>
                    <a:pt x="41129" y="14353"/>
                  </a:cubicBezTo>
                  <a:cubicBezTo>
                    <a:pt x="41129" y="14353"/>
                    <a:pt x="39000" y="0"/>
                    <a:pt x="32853"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p:cNvSpPr/>
            <p:nvPr/>
          </p:nvSpPr>
          <p:spPr>
            <a:xfrm>
              <a:off x="6883267" y="3845138"/>
              <a:ext cx="433299" cy="854066"/>
            </a:xfrm>
            <a:custGeom>
              <a:avLst/>
              <a:gdLst/>
              <a:ahLst/>
              <a:cxnLst/>
              <a:rect l="l" t="t" r="r" b="b"/>
              <a:pathLst>
                <a:path w="25586" h="50432" extrusionOk="0">
                  <a:moveTo>
                    <a:pt x="9080" y="0"/>
                  </a:moveTo>
                  <a:cubicBezTo>
                    <a:pt x="6191" y="0"/>
                    <a:pt x="5338" y="1739"/>
                    <a:pt x="5038" y="2898"/>
                  </a:cubicBezTo>
                  <a:lnTo>
                    <a:pt x="5038" y="2931"/>
                  </a:lnTo>
                  <a:cubicBezTo>
                    <a:pt x="5038" y="2931"/>
                    <a:pt x="1" y="8402"/>
                    <a:pt x="18280" y="50432"/>
                  </a:cubicBezTo>
                  <a:lnTo>
                    <a:pt x="25586" y="49998"/>
                  </a:lnTo>
                  <a:cubicBezTo>
                    <a:pt x="25586" y="49998"/>
                    <a:pt x="24685" y="6100"/>
                    <a:pt x="16012" y="1997"/>
                  </a:cubicBezTo>
                  <a:cubicBezTo>
                    <a:pt x="12908" y="534"/>
                    <a:pt x="10681" y="0"/>
                    <a:pt x="9080"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p:cNvSpPr/>
            <p:nvPr/>
          </p:nvSpPr>
          <p:spPr>
            <a:xfrm>
              <a:off x="6952751" y="4691855"/>
              <a:ext cx="402799" cy="162136"/>
            </a:xfrm>
            <a:custGeom>
              <a:avLst/>
              <a:gdLst/>
              <a:ahLst/>
              <a:cxnLst/>
              <a:rect l="l" t="t" r="r" b="b"/>
              <a:pathLst>
                <a:path w="23785" h="9574" extrusionOk="0">
                  <a:moveTo>
                    <a:pt x="21483" y="0"/>
                  </a:moveTo>
                  <a:lnTo>
                    <a:pt x="14177" y="434"/>
                  </a:lnTo>
                  <a:cubicBezTo>
                    <a:pt x="14177" y="434"/>
                    <a:pt x="10975" y="5004"/>
                    <a:pt x="5505" y="5004"/>
                  </a:cubicBezTo>
                  <a:cubicBezTo>
                    <a:pt x="1" y="5004"/>
                    <a:pt x="1368" y="9574"/>
                    <a:pt x="1368" y="9574"/>
                  </a:cubicBezTo>
                  <a:cubicBezTo>
                    <a:pt x="1368" y="9574"/>
                    <a:pt x="18280" y="9140"/>
                    <a:pt x="21016" y="8206"/>
                  </a:cubicBezTo>
                  <a:cubicBezTo>
                    <a:pt x="23784" y="7306"/>
                    <a:pt x="21483" y="0"/>
                    <a:pt x="214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p:cNvSpPr/>
            <p:nvPr/>
          </p:nvSpPr>
          <p:spPr>
            <a:xfrm>
              <a:off x="6953327" y="4771500"/>
              <a:ext cx="140662" cy="82490"/>
            </a:xfrm>
            <a:custGeom>
              <a:avLst/>
              <a:gdLst/>
              <a:ahLst/>
              <a:cxnLst/>
              <a:rect l="l" t="t" r="r" b="b"/>
              <a:pathLst>
                <a:path w="8306" h="4871" extrusionOk="0">
                  <a:moveTo>
                    <a:pt x="7839" y="1"/>
                  </a:moveTo>
                  <a:cubicBezTo>
                    <a:pt x="7105" y="201"/>
                    <a:pt x="6305" y="301"/>
                    <a:pt x="5471" y="301"/>
                  </a:cubicBezTo>
                  <a:cubicBezTo>
                    <a:pt x="0" y="301"/>
                    <a:pt x="1368" y="4871"/>
                    <a:pt x="1368" y="4871"/>
                  </a:cubicBezTo>
                  <a:cubicBezTo>
                    <a:pt x="1368" y="4871"/>
                    <a:pt x="4503" y="4804"/>
                    <a:pt x="8306" y="4637"/>
                  </a:cubicBezTo>
                  <a:cubicBezTo>
                    <a:pt x="8273" y="3236"/>
                    <a:pt x="8306" y="1402"/>
                    <a:pt x="78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p:cNvSpPr/>
            <p:nvPr/>
          </p:nvSpPr>
          <p:spPr>
            <a:xfrm>
              <a:off x="6971956" y="4824032"/>
              <a:ext cx="347438" cy="29958"/>
            </a:xfrm>
            <a:custGeom>
              <a:avLst/>
              <a:gdLst/>
              <a:ahLst/>
              <a:cxnLst/>
              <a:rect l="l" t="t" r="r" b="b"/>
              <a:pathLst>
                <a:path w="20516" h="1769" extrusionOk="0">
                  <a:moveTo>
                    <a:pt x="134" y="1"/>
                  </a:moveTo>
                  <a:cubicBezTo>
                    <a:pt x="1" y="968"/>
                    <a:pt x="234" y="1769"/>
                    <a:pt x="234" y="1769"/>
                  </a:cubicBezTo>
                  <a:cubicBezTo>
                    <a:pt x="234" y="1769"/>
                    <a:pt x="17146" y="1335"/>
                    <a:pt x="19915" y="401"/>
                  </a:cubicBezTo>
                  <a:cubicBezTo>
                    <a:pt x="20149" y="334"/>
                    <a:pt x="20349" y="168"/>
                    <a:pt x="20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p:cNvSpPr/>
            <p:nvPr/>
          </p:nvSpPr>
          <p:spPr>
            <a:xfrm>
              <a:off x="7240850" y="4718409"/>
              <a:ext cx="40695" cy="40119"/>
            </a:xfrm>
            <a:custGeom>
              <a:avLst/>
              <a:gdLst/>
              <a:ahLst/>
              <a:cxnLst/>
              <a:rect l="l" t="t" r="r" b="b"/>
              <a:pathLst>
                <a:path w="2403" h="2369" extrusionOk="0">
                  <a:moveTo>
                    <a:pt x="1202" y="0"/>
                  </a:moveTo>
                  <a:cubicBezTo>
                    <a:pt x="535" y="0"/>
                    <a:pt x="1" y="534"/>
                    <a:pt x="1" y="1168"/>
                  </a:cubicBezTo>
                  <a:cubicBezTo>
                    <a:pt x="1" y="1835"/>
                    <a:pt x="535" y="2368"/>
                    <a:pt x="1202" y="2368"/>
                  </a:cubicBezTo>
                  <a:cubicBezTo>
                    <a:pt x="1869" y="2368"/>
                    <a:pt x="2403" y="1835"/>
                    <a:pt x="2403" y="1168"/>
                  </a:cubicBezTo>
                  <a:cubicBezTo>
                    <a:pt x="2403" y="534"/>
                    <a:pt x="1869" y="0"/>
                    <a:pt x="1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p:cNvSpPr/>
            <p:nvPr/>
          </p:nvSpPr>
          <p:spPr>
            <a:xfrm>
              <a:off x="7741922" y="2833103"/>
              <a:ext cx="461546" cy="530929"/>
            </a:xfrm>
            <a:custGeom>
              <a:avLst/>
              <a:gdLst/>
              <a:ahLst/>
              <a:cxnLst/>
              <a:rect l="l" t="t" r="r" b="b"/>
              <a:pathLst>
                <a:path w="27254" h="31351" extrusionOk="0">
                  <a:moveTo>
                    <a:pt x="5233" y="0"/>
                  </a:moveTo>
                  <a:cubicBezTo>
                    <a:pt x="5001" y="0"/>
                    <a:pt x="4871" y="13"/>
                    <a:pt x="4871" y="13"/>
                  </a:cubicBezTo>
                  <a:cubicBezTo>
                    <a:pt x="1" y="4283"/>
                    <a:pt x="7773" y="14724"/>
                    <a:pt x="7773" y="14724"/>
                  </a:cubicBezTo>
                  <a:cubicBezTo>
                    <a:pt x="13379" y="28175"/>
                    <a:pt x="18633" y="31350"/>
                    <a:pt x="22026" y="31350"/>
                  </a:cubicBezTo>
                  <a:cubicBezTo>
                    <a:pt x="23741" y="31350"/>
                    <a:pt x="24981" y="30540"/>
                    <a:pt x="25552" y="29834"/>
                  </a:cubicBezTo>
                  <a:cubicBezTo>
                    <a:pt x="27253" y="27733"/>
                    <a:pt x="17246" y="12322"/>
                    <a:pt x="13944" y="5884"/>
                  </a:cubicBezTo>
                  <a:cubicBezTo>
                    <a:pt x="11165" y="410"/>
                    <a:pt x="6553" y="0"/>
                    <a:pt x="5233"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p:cNvSpPr/>
            <p:nvPr/>
          </p:nvSpPr>
          <p:spPr>
            <a:xfrm>
              <a:off x="7125607" y="2893984"/>
              <a:ext cx="468337" cy="525933"/>
            </a:xfrm>
            <a:custGeom>
              <a:avLst/>
              <a:gdLst/>
              <a:ahLst/>
              <a:cxnLst/>
              <a:rect l="l" t="t" r="r" b="b"/>
              <a:pathLst>
                <a:path w="27655" h="31056" extrusionOk="0">
                  <a:moveTo>
                    <a:pt x="22378" y="1"/>
                  </a:moveTo>
                  <a:cubicBezTo>
                    <a:pt x="20931" y="1"/>
                    <a:pt x="16493" y="458"/>
                    <a:pt x="13677" y="5758"/>
                  </a:cubicBezTo>
                  <a:cubicBezTo>
                    <a:pt x="10275" y="12129"/>
                    <a:pt x="1" y="27340"/>
                    <a:pt x="1669" y="29475"/>
                  </a:cubicBezTo>
                  <a:cubicBezTo>
                    <a:pt x="2239" y="30205"/>
                    <a:pt x="3503" y="31056"/>
                    <a:pt x="5270" y="31056"/>
                  </a:cubicBezTo>
                  <a:cubicBezTo>
                    <a:pt x="8673" y="31056"/>
                    <a:pt x="13941" y="27903"/>
                    <a:pt x="19715" y="14664"/>
                  </a:cubicBezTo>
                  <a:cubicBezTo>
                    <a:pt x="19715" y="14664"/>
                    <a:pt x="27654" y="4357"/>
                    <a:pt x="22851" y="21"/>
                  </a:cubicBezTo>
                  <a:cubicBezTo>
                    <a:pt x="22851" y="21"/>
                    <a:pt x="22679" y="1"/>
                    <a:pt x="22378"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p:cNvSpPr/>
            <p:nvPr/>
          </p:nvSpPr>
          <p:spPr>
            <a:xfrm>
              <a:off x="6749396" y="3244572"/>
              <a:ext cx="562090" cy="168808"/>
            </a:xfrm>
            <a:custGeom>
              <a:avLst/>
              <a:gdLst/>
              <a:ahLst/>
              <a:cxnLst/>
              <a:rect l="l" t="t" r="r" b="b"/>
              <a:pathLst>
                <a:path w="33191" h="9968" extrusionOk="0">
                  <a:moveTo>
                    <a:pt x="28687" y="0"/>
                  </a:moveTo>
                  <a:lnTo>
                    <a:pt x="0" y="1368"/>
                  </a:lnTo>
                  <a:lnTo>
                    <a:pt x="400" y="6672"/>
                  </a:lnTo>
                  <a:cubicBezTo>
                    <a:pt x="9204" y="9489"/>
                    <a:pt x="19271" y="9968"/>
                    <a:pt x="25102" y="9968"/>
                  </a:cubicBezTo>
                  <a:cubicBezTo>
                    <a:pt x="28108" y="9968"/>
                    <a:pt x="29988" y="9840"/>
                    <a:pt x="29988" y="9840"/>
                  </a:cubicBezTo>
                  <a:cubicBezTo>
                    <a:pt x="33190" y="5804"/>
                    <a:pt x="28687" y="0"/>
                    <a:pt x="28687"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p:cNvSpPr/>
            <p:nvPr/>
          </p:nvSpPr>
          <p:spPr>
            <a:xfrm>
              <a:off x="7362070" y="2825347"/>
              <a:ext cx="651591" cy="1025363"/>
            </a:xfrm>
            <a:custGeom>
              <a:avLst/>
              <a:gdLst/>
              <a:ahLst/>
              <a:cxnLst/>
              <a:rect l="l" t="t" r="r" b="b"/>
              <a:pathLst>
                <a:path w="38476" h="60547" extrusionOk="0">
                  <a:moveTo>
                    <a:pt x="26781" y="1"/>
                  </a:moveTo>
                  <a:cubicBezTo>
                    <a:pt x="26576" y="1"/>
                    <a:pt x="25658" y="845"/>
                    <a:pt x="25429" y="845"/>
                  </a:cubicBezTo>
                  <a:cubicBezTo>
                    <a:pt x="25417" y="845"/>
                    <a:pt x="25407" y="843"/>
                    <a:pt x="25399" y="838"/>
                  </a:cubicBezTo>
                  <a:cubicBezTo>
                    <a:pt x="23365" y="1905"/>
                    <a:pt x="20729" y="1672"/>
                    <a:pt x="19328" y="1872"/>
                  </a:cubicBezTo>
                  <a:cubicBezTo>
                    <a:pt x="17894" y="1739"/>
                    <a:pt x="14225" y="1338"/>
                    <a:pt x="12090" y="338"/>
                  </a:cubicBezTo>
                  <a:lnTo>
                    <a:pt x="5719" y="4007"/>
                  </a:lnTo>
                  <a:cubicBezTo>
                    <a:pt x="5719" y="4007"/>
                    <a:pt x="1482" y="4140"/>
                    <a:pt x="3284" y="23588"/>
                  </a:cubicBezTo>
                  <a:lnTo>
                    <a:pt x="3217" y="24088"/>
                  </a:lnTo>
                  <a:cubicBezTo>
                    <a:pt x="3217" y="24088"/>
                    <a:pt x="3717" y="47405"/>
                    <a:pt x="1716" y="48906"/>
                  </a:cubicBezTo>
                  <a:cubicBezTo>
                    <a:pt x="0" y="50214"/>
                    <a:pt x="5813" y="60547"/>
                    <a:pt x="22778" y="60547"/>
                  </a:cubicBezTo>
                  <a:cubicBezTo>
                    <a:pt x="25274" y="60547"/>
                    <a:pt x="28012" y="60323"/>
                    <a:pt x="31003" y="59814"/>
                  </a:cubicBezTo>
                  <a:lnTo>
                    <a:pt x="38475" y="56344"/>
                  </a:lnTo>
                  <a:lnTo>
                    <a:pt x="38108" y="48806"/>
                  </a:lnTo>
                  <a:cubicBezTo>
                    <a:pt x="38142" y="48772"/>
                    <a:pt x="38175" y="48772"/>
                    <a:pt x="38209" y="48772"/>
                  </a:cubicBezTo>
                  <a:cubicBezTo>
                    <a:pt x="38242" y="48572"/>
                    <a:pt x="38242" y="48405"/>
                    <a:pt x="38142" y="48272"/>
                  </a:cubicBezTo>
                  <a:cubicBezTo>
                    <a:pt x="38108" y="48205"/>
                    <a:pt x="38108" y="48139"/>
                    <a:pt x="38075" y="48072"/>
                  </a:cubicBezTo>
                  <a:lnTo>
                    <a:pt x="36774" y="20952"/>
                  </a:lnTo>
                  <a:cubicBezTo>
                    <a:pt x="36841" y="16149"/>
                    <a:pt x="36607" y="12646"/>
                    <a:pt x="36240" y="10111"/>
                  </a:cubicBezTo>
                  <a:lnTo>
                    <a:pt x="36174" y="8544"/>
                  </a:lnTo>
                  <a:cubicBezTo>
                    <a:pt x="33639" y="5241"/>
                    <a:pt x="31170" y="1805"/>
                    <a:pt x="26800" y="4"/>
                  </a:cubicBezTo>
                  <a:cubicBezTo>
                    <a:pt x="26795" y="2"/>
                    <a:pt x="26789" y="1"/>
                    <a:pt x="26781"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p:cNvSpPr/>
            <p:nvPr/>
          </p:nvSpPr>
          <p:spPr>
            <a:xfrm>
              <a:off x="6552797" y="3286859"/>
              <a:ext cx="203389" cy="75225"/>
            </a:xfrm>
            <a:custGeom>
              <a:avLst/>
              <a:gdLst/>
              <a:ahLst/>
              <a:cxnLst/>
              <a:rect l="l" t="t" r="r" b="b"/>
              <a:pathLst>
                <a:path w="12010" h="4442" extrusionOk="0">
                  <a:moveTo>
                    <a:pt x="9387" y="1"/>
                  </a:moveTo>
                  <a:cubicBezTo>
                    <a:pt x="6229" y="1"/>
                    <a:pt x="1133" y="615"/>
                    <a:pt x="1" y="4441"/>
                  </a:cubicBezTo>
                  <a:lnTo>
                    <a:pt x="12009" y="4175"/>
                  </a:lnTo>
                  <a:lnTo>
                    <a:pt x="11943" y="138"/>
                  </a:lnTo>
                  <a:cubicBezTo>
                    <a:pt x="11943" y="138"/>
                    <a:pt x="10882" y="1"/>
                    <a:pt x="9387"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p:cNvSpPr/>
            <p:nvPr/>
          </p:nvSpPr>
          <p:spPr>
            <a:xfrm>
              <a:off x="7201306" y="3241169"/>
              <a:ext cx="39001" cy="97190"/>
            </a:xfrm>
            <a:custGeom>
              <a:avLst/>
              <a:gdLst/>
              <a:ahLst/>
              <a:cxnLst/>
              <a:rect l="l" t="t" r="r" b="b"/>
              <a:pathLst>
                <a:path w="2303" h="5739" extrusionOk="0">
                  <a:moveTo>
                    <a:pt x="935" y="1"/>
                  </a:moveTo>
                  <a:lnTo>
                    <a:pt x="1" y="368"/>
                  </a:lnTo>
                  <a:cubicBezTo>
                    <a:pt x="334" y="1302"/>
                    <a:pt x="1068" y="4037"/>
                    <a:pt x="368" y="5238"/>
                  </a:cubicBezTo>
                  <a:lnTo>
                    <a:pt x="1202" y="5738"/>
                  </a:lnTo>
                  <a:cubicBezTo>
                    <a:pt x="2302" y="3937"/>
                    <a:pt x="1068" y="40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p:cNvSpPr/>
            <p:nvPr/>
          </p:nvSpPr>
          <p:spPr>
            <a:xfrm>
              <a:off x="7409200" y="2957592"/>
              <a:ext cx="144625" cy="280207"/>
            </a:xfrm>
            <a:custGeom>
              <a:avLst/>
              <a:gdLst/>
              <a:ahLst/>
              <a:cxnLst/>
              <a:rect l="l" t="t" r="r" b="b"/>
              <a:pathLst>
                <a:path w="8540" h="16546" extrusionOk="0">
                  <a:moveTo>
                    <a:pt x="7539" y="1"/>
                  </a:moveTo>
                  <a:cubicBezTo>
                    <a:pt x="7239" y="4471"/>
                    <a:pt x="67" y="15879"/>
                    <a:pt x="0" y="16012"/>
                  </a:cubicBezTo>
                  <a:lnTo>
                    <a:pt x="834" y="16546"/>
                  </a:lnTo>
                  <a:lnTo>
                    <a:pt x="834" y="16512"/>
                  </a:lnTo>
                  <a:cubicBezTo>
                    <a:pt x="1134" y="16045"/>
                    <a:pt x="8206" y="4771"/>
                    <a:pt x="8540" y="67"/>
                  </a:cubicBezTo>
                  <a:lnTo>
                    <a:pt x="75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p:cNvSpPr/>
            <p:nvPr/>
          </p:nvSpPr>
          <p:spPr>
            <a:xfrm>
              <a:off x="7530658" y="2828226"/>
              <a:ext cx="300545" cy="65555"/>
            </a:xfrm>
            <a:custGeom>
              <a:avLst/>
              <a:gdLst/>
              <a:ahLst/>
              <a:cxnLst/>
              <a:rect l="l" t="t" r="r" b="b"/>
              <a:pathLst>
                <a:path w="17747" h="3871" extrusionOk="0">
                  <a:moveTo>
                    <a:pt x="16945" y="1"/>
                  </a:moveTo>
                  <a:cubicBezTo>
                    <a:pt x="15166" y="2181"/>
                    <a:pt x="12403" y="2865"/>
                    <a:pt x="9641" y="2865"/>
                  </a:cubicBezTo>
                  <a:cubicBezTo>
                    <a:pt x="5050" y="2865"/>
                    <a:pt x="463" y="976"/>
                    <a:pt x="400" y="935"/>
                  </a:cubicBezTo>
                  <a:lnTo>
                    <a:pt x="0" y="1869"/>
                  </a:lnTo>
                  <a:cubicBezTo>
                    <a:pt x="334" y="2002"/>
                    <a:pt x="4904" y="3870"/>
                    <a:pt x="9640" y="3870"/>
                  </a:cubicBezTo>
                  <a:cubicBezTo>
                    <a:pt x="12642" y="3870"/>
                    <a:pt x="15711" y="3103"/>
                    <a:pt x="17746" y="601"/>
                  </a:cubicBezTo>
                  <a:lnTo>
                    <a:pt x="169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p:cNvSpPr/>
            <p:nvPr/>
          </p:nvSpPr>
          <p:spPr>
            <a:xfrm>
              <a:off x="7384340" y="3649031"/>
              <a:ext cx="397143" cy="172889"/>
            </a:xfrm>
            <a:custGeom>
              <a:avLst/>
              <a:gdLst/>
              <a:ahLst/>
              <a:cxnLst/>
              <a:rect l="l" t="t" r="r" b="b"/>
              <a:pathLst>
                <a:path w="23451" h="10209" extrusionOk="0">
                  <a:moveTo>
                    <a:pt x="801" y="1"/>
                  </a:moveTo>
                  <a:lnTo>
                    <a:pt x="1" y="535"/>
                  </a:lnTo>
                  <a:cubicBezTo>
                    <a:pt x="67" y="635"/>
                    <a:pt x="1869" y="3370"/>
                    <a:pt x="5671" y="5938"/>
                  </a:cubicBezTo>
                  <a:cubicBezTo>
                    <a:pt x="8707" y="7973"/>
                    <a:pt x="13544" y="10208"/>
                    <a:pt x="20215" y="10208"/>
                  </a:cubicBezTo>
                  <a:cubicBezTo>
                    <a:pt x="21249" y="10208"/>
                    <a:pt x="22350" y="10141"/>
                    <a:pt x="23451" y="10041"/>
                  </a:cubicBezTo>
                  <a:lnTo>
                    <a:pt x="23351" y="9041"/>
                  </a:lnTo>
                  <a:cubicBezTo>
                    <a:pt x="22265" y="9154"/>
                    <a:pt x="21222" y="9206"/>
                    <a:pt x="20219" y="9206"/>
                  </a:cubicBezTo>
                  <a:cubicBezTo>
                    <a:pt x="7010" y="9206"/>
                    <a:pt x="894" y="94"/>
                    <a:pt x="8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p:cNvSpPr/>
            <p:nvPr/>
          </p:nvSpPr>
          <p:spPr>
            <a:xfrm>
              <a:off x="7023370" y="3780091"/>
              <a:ext cx="440632" cy="907259"/>
            </a:xfrm>
            <a:custGeom>
              <a:avLst/>
              <a:gdLst/>
              <a:ahLst/>
              <a:cxnLst/>
              <a:rect l="l" t="t" r="r" b="b"/>
              <a:pathLst>
                <a:path w="26019" h="53573" extrusionOk="0">
                  <a:moveTo>
                    <a:pt x="25685" y="1"/>
                  </a:moveTo>
                  <a:cubicBezTo>
                    <a:pt x="25485" y="67"/>
                    <a:pt x="5771" y="6972"/>
                    <a:pt x="2502" y="8273"/>
                  </a:cubicBezTo>
                  <a:cubicBezTo>
                    <a:pt x="1702" y="8607"/>
                    <a:pt x="0" y="9274"/>
                    <a:pt x="6438" y="31723"/>
                  </a:cubicBezTo>
                  <a:cubicBezTo>
                    <a:pt x="9540" y="42598"/>
                    <a:pt x="13110" y="53472"/>
                    <a:pt x="13143" y="53572"/>
                  </a:cubicBezTo>
                  <a:lnTo>
                    <a:pt x="14077" y="53272"/>
                  </a:lnTo>
                  <a:cubicBezTo>
                    <a:pt x="7306" y="32691"/>
                    <a:pt x="1268" y="10542"/>
                    <a:pt x="2869" y="9207"/>
                  </a:cubicBezTo>
                  <a:cubicBezTo>
                    <a:pt x="6138" y="7906"/>
                    <a:pt x="25819" y="1001"/>
                    <a:pt x="26019" y="935"/>
                  </a:cubicBezTo>
                  <a:lnTo>
                    <a:pt x="256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p:cNvSpPr/>
            <p:nvPr/>
          </p:nvSpPr>
          <p:spPr>
            <a:xfrm>
              <a:off x="7177022" y="3987985"/>
              <a:ext cx="52549" cy="37291"/>
            </a:xfrm>
            <a:custGeom>
              <a:avLst/>
              <a:gdLst/>
              <a:ahLst/>
              <a:cxnLst/>
              <a:rect l="l" t="t" r="r" b="b"/>
              <a:pathLst>
                <a:path w="3103" h="2202" extrusionOk="0">
                  <a:moveTo>
                    <a:pt x="434" y="0"/>
                  </a:moveTo>
                  <a:lnTo>
                    <a:pt x="0" y="867"/>
                  </a:lnTo>
                  <a:lnTo>
                    <a:pt x="2669" y="2202"/>
                  </a:lnTo>
                  <a:lnTo>
                    <a:pt x="3103" y="1301"/>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p:cNvSpPr/>
            <p:nvPr/>
          </p:nvSpPr>
          <p:spPr>
            <a:xfrm>
              <a:off x="7728933" y="3965953"/>
              <a:ext cx="18087" cy="819129"/>
            </a:xfrm>
            <a:custGeom>
              <a:avLst/>
              <a:gdLst/>
              <a:ahLst/>
              <a:cxnLst/>
              <a:rect l="l" t="t" r="r" b="b"/>
              <a:pathLst>
                <a:path w="1068" h="48369" extrusionOk="0">
                  <a:moveTo>
                    <a:pt x="0" y="0"/>
                  </a:moveTo>
                  <a:lnTo>
                    <a:pt x="0" y="48368"/>
                  </a:lnTo>
                  <a:lnTo>
                    <a:pt x="1068" y="48368"/>
                  </a:lnTo>
                  <a:lnTo>
                    <a:pt x="10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p:cNvSpPr/>
            <p:nvPr/>
          </p:nvSpPr>
          <p:spPr>
            <a:xfrm>
              <a:off x="7271925" y="3882345"/>
              <a:ext cx="871103" cy="176835"/>
            </a:xfrm>
            <a:custGeom>
              <a:avLst/>
              <a:gdLst/>
              <a:ahLst/>
              <a:cxnLst/>
              <a:rect l="l" t="t" r="r" b="b"/>
              <a:pathLst>
                <a:path w="51438" h="10442" extrusionOk="0">
                  <a:moveTo>
                    <a:pt x="25719" y="0"/>
                  </a:moveTo>
                  <a:cubicBezTo>
                    <a:pt x="11509" y="0"/>
                    <a:pt x="0" y="2335"/>
                    <a:pt x="0" y="5237"/>
                  </a:cubicBezTo>
                  <a:cubicBezTo>
                    <a:pt x="0" y="8106"/>
                    <a:pt x="11509" y="10441"/>
                    <a:pt x="25719" y="10441"/>
                  </a:cubicBezTo>
                  <a:cubicBezTo>
                    <a:pt x="39929" y="10441"/>
                    <a:pt x="51437" y="8106"/>
                    <a:pt x="51437" y="5237"/>
                  </a:cubicBezTo>
                  <a:cubicBezTo>
                    <a:pt x="51437" y="2335"/>
                    <a:pt x="39929" y="0"/>
                    <a:pt x="257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p:cNvSpPr/>
            <p:nvPr/>
          </p:nvSpPr>
          <p:spPr>
            <a:xfrm>
              <a:off x="7696740" y="2975103"/>
              <a:ext cx="643428" cy="1047345"/>
            </a:xfrm>
            <a:custGeom>
              <a:avLst/>
              <a:gdLst/>
              <a:ahLst/>
              <a:cxnLst/>
              <a:rect l="l" t="t" r="r" b="b"/>
              <a:pathLst>
                <a:path w="37994" h="61845" extrusionOk="0">
                  <a:moveTo>
                    <a:pt x="19014" y="1"/>
                  </a:moveTo>
                  <a:cubicBezTo>
                    <a:pt x="8506" y="1"/>
                    <a:pt x="0" y="13844"/>
                    <a:pt x="0" y="30923"/>
                  </a:cubicBezTo>
                  <a:cubicBezTo>
                    <a:pt x="0" y="48002"/>
                    <a:pt x="8506" y="61845"/>
                    <a:pt x="19014" y="61845"/>
                  </a:cubicBezTo>
                  <a:cubicBezTo>
                    <a:pt x="29488" y="61845"/>
                    <a:pt x="37994" y="48002"/>
                    <a:pt x="37994" y="30923"/>
                  </a:cubicBezTo>
                  <a:cubicBezTo>
                    <a:pt x="37994" y="13844"/>
                    <a:pt x="29488" y="1"/>
                    <a:pt x="190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p:cNvSpPr/>
            <p:nvPr/>
          </p:nvSpPr>
          <p:spPr>
            <a:xfrm>
              <a:off x="7406372" y="4769806"/>
              <a:ext cx="653606" cy="62151"/>
            </a:xfrm>
            <a:custGeom>
              <a:avLst/>
              <a:gdLst/>
              <a:ahLst/>
              <a:cxnLst/>
              <a:rect l="l" t="t" r="r" b="b"/>
              <a:pathLst>
                <a:path w="38595" h="3670" extrusionOk="0">
                  <a:moveTo>
                    <a:pt x="1768" y="1"/>
                  </a:moveTo>
                  <a:cubicBezTo>
                    <a:pt x="801" y="1"/>
                    <a:pt x="0" y="768"/>
                    <a:pt x="0" y="1769"/>
                  </a:cubicBezTo>
                  <a:lnTo>
                    <a:pt x="0" y="1869"/>
                  </a:lnTo>
                  <a:cubicBezTo>
                    <a:pt x="0" y="2869"/>
                    <a:pt x="801" y="3670"/>
                    <a:pt x="1768" y="3670"/>
                  </a:cubicBezTo>
                  <a:lnTo>
                    <a:pt x="36827" y="3670"/>
                  </a:lnTo>
                  <a:cubicBezTo>
                    <a:pt x="37794" y="3670"/>
                    <a:pt x="38595" y="2869"/>
                    <a:pt x="38595" y="1869"/>
                  </a:cubicBezTo>
                  <a:lnTo>
                    <a:pt x="38595" y="1769"/>
                  </a:lnTo>
                  <a:cubicBezTo>
                    <a:pt x="38595" y="768"/>
                    <a:pt x="37794" y="1"/>
                    <a:pt x="36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BECEC982-52F7-29E6-5001-6B2926594E01}"/>
              </a:ext>
            </a:extLst>
          </p:cNvPr>
          <p:cNvPicPr>
            <a:picLocks noChangeAspect="1"/>
          </p:cNvPicPr>
          <p:nvPr/>
        </p:nvPicPr>
        <p:blipFill>
          <a:blip r:embed="rId3"/>
          <a:stretch>
            <a:fillRect/>
          </a:stretch>
        </p:blipFill>
        <p:spPr>
          <a:xfrm>
            <a:off x="91440" y="124691"/>
            <a:ext cx="8986058" cy="49128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6">
          <a:extLst>
            <a:ext uri="{FF2B5EF4-FFF2-40B4-BE49-F238E27FC236}">
              <a16:creationId xmlns:a16="http://schemas.microsoft.com/office/drawing/2014/main" id="{0E34179B-7E10-379F-0352-73BD0C9B8E1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8868DED-11D4-89CD-4813-F1452FB8C850}"/>
              </a:ext>
            </a:extLst>
          </p:cNvPr>
          <p:cNvPicPr>
            <a:picLocks noChangeAspect="1"/>
          </p:cNvPicPr>
          <p:nvPr/>
        </p:nvPicPr>
        <p:blipFill>
          <a:blip r:embed="rId3"/>
          <a:srcRect/>
          <a:stretch/>
        </p:blipFill>
        <p:spPr>
          <a:xfrm>
            <a:off x="99753" y="182880"/>
            <a:ext cx="8986058" cy="4788131"/>
          </a:xfrm>
          <a:prstGeom prst="rect">
            <a:avLst/>
          </a:prstGeom>
        </p:spPr>
      </p:pic>
    </p:spTree>
    <p:extLst>
      <p:ext uri="{BB962C8B-B14F-4D97-AF65-F5344CB8AC3E}">
        <p14:creationId xmlns:p14="http://schemas.microsoft.com/office/powerpoint/2010/main" val="9014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0">
          <a:extLst>
            <a:ext uri="{FF2B5EF4-FFF2-40B4-BE49-F238E27FC236}">
              <a16:creationId xmlns:a16="http://schemas.microsoft.com/office/drawing/2014/main" id="{EE777F50-4C6D-6287-F64C-C764EF8356CF}"/>
            </a:ext>
          </a:extLst>
        </p:cNvPr>
        <p:cNvGrpSpPr/>
        <p:nvPr/>
      </p:nvGrpSpPr>
      <p:grpSpPr>
        <a:xfrm>
          <a:off x="0" y="0"/>
          <a:ext cx="0" cy="0"/>
          <a:chOff x="0" y="0"/>
          <a:chExt cx="0" cy="0"/>
        </a:xfrm>
      </p:grpSpPr>
      <p:sp>
        <p:nvSpPr>
          <p:cNvPr id="771" name="Google Shape;771;p44">
            <a:extLst>
              <a:ext uri="{FF2B5EF4-FFF2-40B4-BE49-F238E27FC236}">
                <a16:creationId xmlns:a16="http://schemas.microsoft.com/office/drawing/2014/main" id="{3EE5195D-6938-F4AD-040B-2E52F5537331}"/>
              </a:ext>
            </a:extLst>
          </p:cNvPr>
          <p:cNvSpPr txBox="1">
            <a:spLocks noGrp="1"/>
          </p:cNvSpPr>
          <p:nvPr>
            <p:ph type="title"/>
          </p:nvPr>
        </p:nvSpPr>
        <p:spPr>
          <a:xfrm>
            <a:off x="1840800" y="1998450"/>
            <a:ext cx="33537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Viga"/>
                <a:ea typeface="Viga"/>
                <a:cs typeface="Viga"/>
                <a:sym typeface="Viga"/>
              </a:rPr>
              <a:t>Power BI</a:t>
            </a:r>
            <a:endParaRPr dirty="0">
              <a:latin typeface="Viga"/>
              <a:ea typeface="Viga"/>
              <a:cs typeface="Viga"/>
              <a:sym typeface="Viga"/>
            </a:endParaRPr>
          </a:p>
        </p:txBody>
      </p:sp>
      <p:sp>
        <p:nvSpPr>
          <p:cNvPr id="772" name="Google Shape;772;p44">
            <a:extLst>
              <a:ext uri="{FF2B5EF4-FFF2-40B4-BE49-F238E27FC236}">
                <a16:creationId xmlns:a16="http://schemas.microsoft.com/office/drawing/2014/main" id="{F26C5CF6-074E-DE96-F74D-688E60930988}"/>
              </a:ext>
            </a:extLst>
          </p:cNvPr>
          <p:cNvSpPr/>
          <p:nvPr/>
        </p:nvSpPr>
        <p:spPr>
          <a:xfrm>
            <a:off x="753700" y="2097900"/>
            <a:ext cx="1030200" cy="642900"/>
          </a:xfrm>
          <a:prstGeom prst="roundRect">
            <a:avLst>
              <a:gd name="adj" fmla="val 50000"/>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73" name="Google Shape;773;p44">
            <a:extLst>
              <a:ext uri="{FF2B5EF4-FFF2-40B4-BE49-F238E27FC236}">
                <a16:creationId xmlns:a16="http://schemas.microsoft.com/office/drawing/2014/main" id="{4BFA5012-FDDE-6D62-F0FD-961182B9AA2D}"/>
              </a:ext>
            </a:extLst>
          </p:cNvPr>
          <p:cNvSpPr txBox="1">
            <a:spLocks noGrp="1"/>
          </p:cNvSpPr>
          <p:nvPr>
            <p:ph type="title" idx="2"/>
          </p:nvPr>
        </p:nvSpPr>
        <p:spPr>
          <a:xfrm>
            <a:off x="826827" y="1998450"/>
            <a:ext cx="883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775" name="Google Shape;775;p44">
            <a:extLst>
              <a:ext uri="{FF2B5EF4-FFF2-40B4-BE49-F238E27FC236}">
                <a16:creationId xmlns:a16="http://schemas.microsoft.com/office/drawing/2014/main" id="{056D84EC-DD84-660F-2CB3-0FE60F42CFCD}"/>
              </a:ext>
            </a:extLst>
          </p:cNvPr>
          <p:cNvGrpSpPr/>
          <p:nvPr/>
        </p:nvGrpSpPr>
        <p:grpSpPr>
          <a:xfrm>
            <a:off x="5101183" y="1632781"/>
            <a:ext cx="2761579" cy="2670813"/>
            <a:chOff x="5460571" y="2050926"/>
            <a:chExt cx="2964340" cy="2866909"/>
          </a:xfrm>
        </p:grpSpPr>
        <p:sp>
          <p:nvSpPr>
            <p:cNvPr id="776" name="Google Shape;776;p44">
              <a:extLst>
                <a:ext uri="{FF2B5EF4-FFF2-40B4-BE49-F238E27FC236}">
                  <a16:creationId xmlns:a16="http://schemas.microsoft.com/office/drawing/2014/main" id="{FA1A0CE2-F230-936E-37BB-CF39786B6FCE}"/>
                </a:ext>
              </a:extLst>
            </p:cNvPr>
            <p:cNvSpPr/>
            <p:nvPr/>
          </p:nvSpPr>
          <p:spPr>
            <a:xfrm>
              <a:off x="5460571" y="2067312"/>
              <a:ext cx="2830177" cy="2586703"/>
            </a:xfrm>
            <a:custGeom>
              <a:avLst/>
              <a:gdLst/>
              <a:ahLst/>
              <a:cxnLst/>
              <a:rect l="l" t="t" r="r" b="b"/>
              <a:pathLst>
                <a:path w="167120" h="152743" extrusionOk="0">
                  <a:moveTo>
                    <a:pt x="110613" y="0"/>
                  </a:moveTo>
                  <a:cubicBezTo>
                    <a:pt x="84894" y="0"/>
                    <a:pt x="64546" y="20381"/>
                    <a:pt x="64079" y="45699"/>
                  </a:cubicBezTo>
                  <a:cubicBezTo>
                    <a:pt x="61177" y="45232"/>
                    <a:pt x="58209" y="44999"/>
                    <a:pt x="55173" y="44999"/>
                  </a:cubicBezTo>
                  <a:cubicBezTo>
                    <a:pt x="24718" y="44999"/>
                    <a:pt x="0" y="69683"/>
                    <a:pt x="0" y="100172"/>
                  </a:cubicBezTo>
                  <a:cubicBezTo>
                    <a:pt x="0" y="124789"/>
                    <a:pt x="16145" y="145638"/>
                    <a:pt x="38428" y="152743"/>
                  </a:cubicBezTo>
                  <a:lnTo>
                    <a:pt x="127625" y="152743"/>
                  </a:lnTo>
                  <a:cubicBezTo>
                    <a:pt x="150007" y="149340"/>
                    <a:pt x="167120" y="130027"/>
                    <a:pt x="167120" y="106710"/>
                  </a:cubicBezTo>
                  <a:cubicBezTo>
                    <a:pt x="167120" y="92300"/>
                    <a:pt x="160582" y="79457"/>
                    <a:pt x="150341" y="70884"/>
                  </a:cubicBezTo>
                  <a:cubicBezTo>
                    <a:pt x="154677" y="63812"/>
                    <a:pt x="157213" y="55473"/>
                    <a:pt x="157213" y="46567"/>
                  </a:cubicBezTo>
                  <a:cubicBezTo>
                    <a:pt x="157213" y="20848"/>
                    <a:pt x="136364" y="0"/>
                    <a:pt x="1106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4">
              <a:extLst>
                <a:ext uri="{FF2B5EF4-FFF2-40B4-BE49-F238E27FC236}">
                  <a16:creationId xmlns:a16="http://schemas.microsoft.com/office/drawing/2014/main" id="{2E0C4D1D-BCE6-1132-3ECF-63AFBCE49E3E}"/>
                </a:ext>
              </a:extLst>
            </p:cNvPr>
            <p:cNvSpPr/>
            <p:nvPr/>
          </p:nvSpPr>
          <p:spPr>
            <a:xfrm>
              <a:off x="5713922" y="4625198"/>
              <a:ext cx="2710989" cy="292637"/>
            </a:xfrm>
            <a:custGeom>
              <a:avLst/>
              <a:gdLst/>
              <a:ahLst/>
              <a:cxnLst/>
              <a:rect l="l" t="t" r="r" b="b"/>
              <a:pathLst>
                <a:path w="160082" h="17280" extrusionOk="0">
                  <a:moveTo>
                    <a:pt x="11542" y="0"/>
                  </a:moveTo>
                  <a:cubicBezTo>
                    <a:pt x="9807" y="0"/>
                    <a:pt x="8406" y="1401"/>
                    <a:pt x="8406" y="3136"/>
                  </a:cubicBezTo>
                  <a:cubicBezTo>
                    <a:pt x="8406" y="3936"/>
                    <a:pt x="8707" y="4670"/>
                    <a:pt x="9207" y="5237"/>
                  </a:cubicBezTo>
                  <a:lnTo>
                    <a:pt x="3169" y="5237"/>
                  </a:lnTo>
                  <a:cubicBezTo>
                    <a:pt x="1435" y="5237"/>
                    <a:pt x="0" y="6638"/>
                    <a:pt x="0" y="8373"/>
                  </a:cubicBezTo>
                  <a:cubicBezTo>
                    <a:pt x="0" y="10107"/>
                    <a:pt x="1435" y="11508"/>
                    <a:pt x="3169" y="11508"/>
                  </a:cubicBezTo>
                  <a:lnTo>
                    <a:pt x="12409" y="11508"/>
                  </a:lnTo>
                  <a:cubicBezTo>
                    <a:pt x="11575" y="12075"/>
                    <a:pt x="11008" y="13043"/>
                    <a:pt x="11008" y="14110"/>
                  </a:cubicBezTo>
                  <a:cubicBezTo>
                    <a:pt x="11008" y="15845"/>
                    <a:pt x="12409" y="17279"/>
                    <a:pt x="14144" y="17279"/>
                  </a:cubicBezTo>
                  <a:lnTo>
                    <a:pt x="156946" y="17279"/>
                  </a:lnTo>
                  <a:cubicBezTo>
                    <a:pt x="158647" y="17279"/>
                    <a:pt x="160081" y="15845"/>
                    <a:pt x="160081" y="14110"/>
                  </a:cubicBezTo>
                  <a:cubicBezTo>
                    <a:pt x="160081" y="12409"/>
                    <a:pt x="158647" y="10975"/>
                    <a:pt x="156946" y="10975"/>
                  </a:cubicBezTo>
                  <a:lnTo>
                    <a:pt x="147673" y="10975"/>
                  </a:lnTo>
                  <a:cubicBezTo>
                    <a:pt x="148506" y="10408"/>
                    <a:pt x="149074" y="9474"/>
                    <a:pt x="149074" y="8373"/>
                  </a:cubicBezTo>
                  <a:cubicBezTo>
                    <a:pt x="149074" y="7572"/>
                    <a:pt x="148773" y="6838"/>
                    <a:pt x="148273" y="6271"/>
                  </a:cubicBezTo>
                  <a:lnTo>
                    <a:pt x="154311" y="6271"/>
                  </a:lnTo>
                  <a:cubicBezTo>
                    <a:pt x="156045" y="6271"/>
                    <a:pt x="157446" y="4870"/>
                    <a:pt x="157446" y="3136"/>
                  </a:cubicBezTo>
                  <a:cubicBezTo>
                    <a:pt x="157446" y="1401"/>
                    <a:pt x="156045" y="0"/>
                    <a:pt x="154311" y="0"/>
                  </a:cubicBezTo>
                  <a:close/>
                </a:path>
              </a:pathLst>
            </a:custGeom>
            <a:solidFill>
              <a:srgbClr val="92C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4">
              <a:extLst>
                <a:ext uri="{FF2B5EF4-FFF2-40B4-BE49-F238E27FC236}">
                  <a16:creationId xmlns:a16="http://schemas.microsoft.com/office/drawing/2014/main" id="{2469952F-3B94-7860-C58E-2DE60BEE1BCE}"/>
                </a:ext>
              </a:extLst>
            </p:cNvPr>
            <p:cNvSpPr/>
            <p:nvPr/>
          </p:nvSpPr>
          <p:spPr>
            <a:xfrm>
              <a:off x="5867573" y="4711618"/>
              <a:ext cx="2359621" cy="4539"/>
            </a:xfrm>
            <a:custGeom>
              <a:avLst/>
              <a:gdLst/>
              <a:ahLst/>
              <a:cxnLst/>
              <a:rect l="l" t="t" r="r" b="b"/>
              <a:pathLst>
                <a:path w="139334" h="268" extrusionOk="0">
                  <a:moveTo>
                    <a:pt x="134" y="1"/>
                  </a:moveTo>
                  <a:cubicBezTo>
                    <a:pt x="67" y="1"/>
                    <a:pt x="1" y="68"/>
                    <a:pt x="1" y="134"/>
                  </a:cubicBezTo>
                  <a:cubicBezTo>
                    <a:pt x="1" y="201"/>
                    <a:pt x="67" y="268"/>
                    <a:pt x="134" y="268"/>
                  </a:cubicBezTo>
                  <a:lnTo>
                    <a:pt x="139200" y="268"/>
                  </a:lnTo>
                  <a:cubicBezTo>
                    <a:pt x="139267" y="268"/>
                    <a:pt x="139333" y="201"/>
                    <a:pt x="139333" y="134"/>
                  </a:cubicBezTo>
                  <a:cubicBezTo>
                    <a:pt x="139333" y="68"/>
                    <a:pt x="139267" y="1"/>
                    <a:pt x="13920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4">
              <a:extLst>
                <a:ext uri="{FF2B5EF4-FFF2-40B4-BE49-F238E27FC236}">
                  <a16:creationId xmlns:a16="http://schemas.microsoft.com/office/drawing/2014/main" id="{43CCF68F-B30E-B676-9BA4-193B8A5FC593}"/>
                </a:ext>
              </a:extLst>
            </p:cNvPr>
            <p:cNvSpPr/>
            <p:nvPr/>
          </p:nvSpPr>
          <p:spPr>
            <a:xfrm>
              <a:off x="5922375" y="4809350"/>
              <a:ext cx="2294642" cy="3980"/>
            </a:xfrm>
            <a:custGeom>
              <a:avLst/>
              <a:gdLst/>
              <a:ahLst/>
              <a:cxnLst/>
              <a:rect l="l" t="t" r="r" b="b"/>
              <a:pathLst>
                <a:path w="135497" h="235" extrusionOk="0">
                  <a:moveTo>
                    <a:pt x="100" y="1"/>
                  </a:moveTo>
                  <a:cubicBezTo>
                    <a:pt x="34" y="1"/>
                    <a:pt x="0" y="34"/>
                    <a:pt x="0" y="101"/>
                  </a:cubicBezTo>
                  <a:cubicBezTo>
                    <a:pt x="0" y="201"/>
                    <a:pt x="34" y="234"/>
                    <a:pt x="100" y="234"/>
                  </a:cubicBezTo>
                  <a:lnTo>
                    <a:pt x="135364" y="234"/>
                  </a:lnTo>
                  <a:cubicBezTo>
                    <a:pt x="135430" y="234"/>
                    <a:pt x="135497" y="201"/>
                    <a:pt x="135497" y="101"/>
                  </a:cubicBezTo>
                  <a:cubicBezTo>
                    <a:pt x="135497" y="34"/>
                    <a:pt x="135430" y="1"/>
                    <a:pt x="13536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4">
              <a:extLst>
                <a:ext uri="{FF2B5EF4-FFF2-40B4-BE49-F238E27FC236}">
                  <a16:creationId xmlns:a16="http://schemas.microsoft.com/office/drawing/2014/main" id="{A54A9DD6-2DE2-E966-BAAF-0C9D26E6D529}"/>
                </a:ext>
              </a:extLst>
            </p:cNvPr>
            <p:cNvSpPr/>
            <p:nvPr/>
          </p:nvSpPr>
          <p:spPr>
            <a:xfrm>
              <a:off x="6871413" y="3040641"/>
              <a:ext cx="297158" cy="316363"/>
            </a:xfrm>
            <a:custGeom>
              <a:avLst/>
              <a:gdLst/>
              <a:ahLst/>
              <a:cxnLst/>
              <a:rect l="l" t="t" r="r" b="b"/>
              <a:pathLst>
                <a:path w="17547" h="18681" extrusionOk="0">
                  <a:moveTo>
                    <a:pt x="0" y="0"/>
                  </a:moveTo>
                  <a:lnTo>
                    <a:pt x="0" y="18680"/>
                  </a:lnTo>
                  <a:lnTo>
                    <a:pt x="17546" y="18680"/>
                  </a:lnTo>
                  <a:lnTo>
                    <a:pt x="1754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4">
              <a:extLst>
                <a:ext uri="{FF2B5EF4-FFF2-40B4-BE49-F238E27FC236}">
                  <a16:creationId xmlns:a16="http://schemas.microsoft.com/office/drawing/2014/main" id="{C08C2111-C515-341F-AD3E-C9CDC55E327D}"/>
                </a:ext>
              </a:extLst>
            </p:cNvPr>
            <p:cNvSpPr/>
            <p:nvPr/>
          </p:nvSpPr>
          <p:spPr>
            <a:xfrm>
              <a:off x="6425700" y="2494945"/>
              <a:ext cx="1188007" cy="708408"/>
            </a:xfrm>
            <a:custGeom>
              <a:avLst/>
              <a:gdLst/>
              <a:ahLst/>
              <a:cxnLst/>
              <a:rect l="l" t="t" r="r" b="b"/>
              <a:pathLst>
                <a:path w="70151" h="41831" extrusionOk="0">
                  <a:moveTo>
                    <a:pt x="0" y="0"/>
                  </a:moveTo>
                  <a:lnTo>
                    <a:pt x="0" y="41830"/>
                  </a:lnTo>
                  <a:lnTo>
                    <a:pt x="70151" y="41830"/>
                  </a:lnTo>
                  <a:lnTo>
                    <a:pt x="7015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4">
              <a:extLst>
                <a:ext uri="{FF2B5EF4-FFF2-40B4-BE49-F238E27FC236}">
                  <a16:creationId xmlns:a16="http://schemas.microsoft.com/office/drawing/2014/main" id="{B1425750-5E30-04A8-18ED-214E4988400C}"/>
                </a:ext>
              </a:extLst>
            </p:cNvPr>
            <p:cNvSpPr/>
            <p:nvPr/>
          </p:nvSpPr>
          <p:spPr>
            <a:xfrm>
              <a:off x="6425700" y="2494945"/>
              <a:ext cx="1188007" cy="574520"/>
            </a:xfrm>
            <a:custGeom>
              <a:avLst/>
              <a:gdLst/>
              <a:ahLst/>
              <a:cxnLst/>
              <a:rect l="l" t="t" r="r" b="b"/>
              <a:pathLst>
                <a:path w="70151" h="33925" extrusionOk="0">
                  <a:moveTo>
                    <a:pt x="0" y="0"/>
                  </a:moveTo>
                  <a:lnTo>
                    <a:pt x="0" y="33924"/>
                  </a:lnTo>
                  <a:lnTo>
                    <a:pt x="70151" y="33924"/>
                  </a:lnTo>
                  <a:lnTo>
                    <a:pt x="70151" y="0"/>
                  </a:lnTo>
                  <a:close/>
                </a:path>
              </a:pathLst>
            </a:custGeom>
            <a:solidFill>
              <a:srgbClr val="F6EA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4">
              <a:extLst>
                <a:ext uri="{FF2B5EF4-FFF2-40B4-BE49-F238E27FC236}">
                  <a16:creationId xmlns:a16="http://schemas.microsoft.com/office/drawing/2014/main" id="{107EC733-3A24-08C3-5FC6-422511BFA204}"/>
                </a:ext>
              </a:extLst>
            </p:cNvPr>
            <p:cNvSpPr/>
            <p:nvPr/>
          </p:nvSpPr>
          <p:spPr>
            <a:xfrm>
              <a:off x="6608734" y="2566681"/>
              <a:ext cx="644563" cy="462681"/>
            </a:xfrm>
            <a:custGeom>
              <a:avLst/>
              <a:gdLst/>
              <a:ahLst/>
              <a:cxnLst/>
              <a:rect l="l" t="t" r="r" b="b"/>
              <a:pathLst>
                <a:path w="38061" h="27321" extrusionOk="0">
                  <a:moveTo>
                    <a:pt x="0" y="0"/>
                  </a:moveTo>
                  <a:lnTo>
                    <a:pt x="0" y="27320"/>
                  </a:lnTo>
                  <a:lnTo>
                    <a:pt x="38061" y="27320"/>
                  </a:lnTo>
                  <a:lnTo>
                    <a:pt x="380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4">
              <a:extLst>
                <a:ext uri="{FF2B5EF4-FFF2-40B4-BE49-F238E27FC236}">
                  <a16:creationId xmlns:a16="http://schemas.microsoft.com/office/drawing/2014/main" id="{DBB4966C-75D1-73BA-086B-5993F8C43232}"/>
                </a:ext>
              </a:extLst>
            </p:cNvPr>
            <p:cNvSpPr/>
            <p:nvPr/>
          </p:nvSpPr>
          <p:spPr>
            <a:xfrm>
              <a:off x="6608734" y="2566681"/>
              <a:ext cx="644563" cy="49162"/>
            </a:xfrm>
            <a:custGeom>
              <a:avLst/>
              <a:gdLst/>
              <a:ahLst/>
              <a:cxnLst/>
              <a:rect l="l" t="t" r="r" b="b"/>
              <a:pathLst>
                <a:path w="38061" h="2903" extrusionOk="0">
                  <a:moveTo>
                    <a:pt x="0" y="0"/>
                  </a:moveTo>
                  <a:lnTo>
                    <a:pt x="0" y="2903"/>
                  </a:lnTo>
                  <a:lnTo>
                    <a:pt x="38061" y="2903"/>
                  </a:lnTo>
                  <a:lnTo>
                    <a:pt x="38061" y="0"/>
                  </a:ln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4">
              <a:extLst>
                <a:ext uri="{FF2B5EF4-FFF2-40B4-BE49-F238E27FC236}">
                  <a16:creationId xmlns:a16="http://schemas.microsoft.com/office/drawing/2014/main" id="{F1479E09-43EF-FB4C-B084-F5C865781C60}"/>
                </a:ext>
              </a:extLst>
            </p:cNvPr>
            <p:cNvSpPr/>
            <p:nvPr/>
          </p:nvSpPr>
          <p:spPr>
            <a:xfrm>
              <a:off x="6834122" y="2720654"/>
              <a:ext cx="280782" cy="247928"/>
            </a:xfrm>
            <a:custGeom>
              <a:avLst/>
              <a:gdLst/>
              <a:ahLst/>
              <a:cxnLst/>
              <a:rect l="l" t="t" r="r" b="b"/>
              <a:pathLst>
                <a:path w="16580" h="14640" extrusionOk="0">
                  <a:moveTo>
                    <a:pt x="8268" y="1"/>
                  </a:moveTo>
                  <a:cubicBezTo>
                    <a:pt x="7347" y="1"/>
                    <a:pt x="6410" y="177"/>
                    <a:pt x="5505" y="549"/>
                  </a:cubicBezTo>
                  <a:cubicBezTo>
                    <a:pt x="1769" y="2083"/>
                    <a:pt x="1" y="6386"/>
                    <a:pt x="1535" y="10089"/>
                  </a:cubicBezTo>
                  <a:cubicBezTo>
                    <a:pt x="2698" y="12920"/>
                    <a:pt x="5431" y="14640"/>
                    <a:pt x="8312" y="14640"/>
                  </a:cubicBezTo>
                  <a:cubicBezTo>
                    <a:pt x="9233" y="14640"/>
                    <a:pt x="10170" y="14464"/>
                    <a:pt x="11075" y="14092"/>
                  </a:cubicBezTo>
                  <a:cubicBezTo>
                    <a:pt x="14811" y="12557"/>
                    <a:pt x="16579" y="8254"/>
                    <a:pt x="15045" y="4552"/>
                  </a:cubicBezTo>
                  <a:cubicBezTo>
                    <a:pt x="13882" y="1721"/>
                    <a:pt x="11149" y="1"/>
                    <a:pt x="8268"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4">
              <a:extLst>
                <a:ext uri="{FF2B5EF4-FFF2-40B4-BE49-F238E27FC236}">
                  <a16:creationId xmlns:a16="http://schemas.microsoft.com/office/drawing/2014/main" id="{BAFB57E8-8472-2BD4-9273-9DF15F33693C}"/>
                </a:ext>
              </a:extLst>
            </p:cNvPr>
            <p:cNvSpPr/>
            <p:nvPr/>
          </p:nvSpPr>
          <p:spPr>
            <a:xfrm>
              <a:off x="6745992" y="2678537"/>
              <a:ext cx="198868" cy="172314"/>
            </a:xfrm>
            <a:custGeom>
              <a:avLst/>
              <a:gdLst/>
              <a:ahLst/>
              <a:cxnLst/>
              <a:rect l="l" t="t" r="r" b="b"/>
              <a:pathLst>
                <a:path w="11743" h="10175" extrusionOk="0">
                  <a:moveTo>
                    <a:pt x="5872" y="0"/>
                  </a:moveTo>
                  <a:lnTo>
                    <a:pt x="1" y="10174"/>
                  </a:lnTo>
                  <a:lnTo>
                    <a:pt x="11743" y="10174"/>
                  </a:lnTo>
                  <a:lnTo>
                    <a:pt x="5872" y="0"/>
                  </a:lnTo>
                  <a:close/>
                </a:path>
              </a:pathLst>
            </a:custGeom>
            <a:solidFill>
              <a:srgbClr val="EEEB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4">
              <a:extLst>
                <a:ext uri="{FF2B5EF4-FFF2-40B4-BE49-F238E27FC236}">
                  <a16:creationId xmlns:a16="http://schemas.microsoft.com/office/drawing/2014/main" id="{1DF4E366-C809-A7E3-7542-032A026C650D}"/>
                </a:ext>
              </a:extLst>
            </p:cNvPr>
            <p:cNvSpPr/>
            <p:nvPr/>
          </p:nvSpPr>
          <p:spPr>
            <a:xfrm>
              <a:off x="5822391" y="3382660"/>
              <a:ext cx="262120" cy="1343403"/>
            </a:xfrm>
            <a:custGeom>
              <a:avLst/>
              <a:gdLst/>
              <a:ahLst/>
              <a:cxnLst/>
              <a:rect l="l" t="t" r="r" b="b"/>
              <a:pathLst>
                <a:path w="15478" h="79327" extrusionOk="0">
                  <a:moveTo>
                    <a:pt x="13570" y="1"/>
                  </a:moveTo>
                  <a:cubicBezTo>
                    <a:pt x="12760" y="1"/>
                    <a:pt x="12027" y="602"/>
                    <a:pt x="11875" y="1453"/>
                  </a:cubicBezTo>
                  <a:lnTo>
                    <a:pt x="133" y="77374"/>
                  </a:lnTo>
                  <a:cubicBezTo>
                    <a:pt x="0" y="78275"/>
                    <a:pt x="634" y="79142"/>
                    <a:pt x="1534" y="79309"/>
                  </a:cubicBezTo>
                  <a:lnTo>
                    <a:pt x="1668" y="79309"/>
                  </a:lnTo>
                  <a:cubicBezTo>
                    <a:pt x="1749" y="79321"/>
                    <a:pt x="1829" y="79326"/>
                    <a:pt x="1909" y="79326"/>
                  </a:cubicBezTo>
                  <a:cubicBezTo>
                    <a:pt x="2718" y="79326"/>
                    <a:pt x="3451" y="78728"/>
                    <a:pt x="3603" y="77908"/>
                  </a:cubicBezTo>
                  <a:lnTo>
                    <a:pt x="15344" y="1987"/>
                  </a:lnTo>
                  <a:cubicBezTo>
                    <a:pt x="15478" y="1053"/>
                    <a:pt x="14844" y="185"/>
                    <a:pt x="13943" y="52"/>
                  </a:cubicBezTo>
                  <a:lnTo>
                    <a:pt x="13810" y="19"/>
                  </a:lnTo>
                  <a:cubicBezTo>
                    <a:pt x="13729" y="7"/>
                    <a:pt x="13649" y="1"/>
                    <a:pt x="13570"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4">
              <a:extLst>
                <a:ext uri="{FF2B5EF4-FFF2-40B4-BE49-F238E27FC236}">
                  <a16:creationId xmlns:a16="http://schemas.microsoft.com/office/drawing/2014/main" id="{48233A78-FF9F-5DAF-BA83-51658775DE40}"/>
                </a:ext>
              </a:extLst>
            </p:cNvPr>
            <p:cNvSpPr/>
            <p:nvPr/>
          </p:nvSpPr>
          <p:spPr>
            <a:xfrm>
              <a:off x="6289001" y="3410366"/>
              <a:ext cx="248572" cy="1345638"/>
            </a:xfrm>
            <a:custGeom>
              <a:avLst/>
              <a:gdLst/>
              <a:ahLst/>
              <a:cxnLst/>
              <a:rect l="l" t="t" r="r" b="b"/>
              <a:pathLst>
                <a:path w="14678" h="79459" extrusionOk="0">
                  <a:moveTo>
                    <a:pt x="1907" y="0"/>
                  </a:moveTo>
                  <a:cubicBezTo>
                    <a:pt x="1828" y="0"/>
                    <a:pt x="1748" y="6"/>
                    <a:pt x="1668" y="17"/>
                  </a:cubicBezTo>
                  <a:lnTo>
                    <a:pt x="1568" y="50"/>
                  </a:lnTo>
                  <a:cubicBezTo>
                    <a:pt x="634" y="184"/>
                    <a:pt x="0" y="1051"/>
                    <a:pt x="133" y="1952"/>
                  </a:cubicBezTo>
                  <a:lnTo>
                    <a:pt x="11075" y="78006"/>
                  </a:lnTo>
                  <a:cubicBezTo>
                    <a:pt x="11196" y="78857"/>
                    <a:pt x="11926" y="79458"/>
                    <a:pt x="12736" y="79458"/>
                  </a:cubicBezTo>
                  <a:cubicBezTo>
                    <a:pt x="12815" y="79458"/>
                    <a:pt x="12895" y="79453"/>
                    <a:pt x="12976" y="79441"/>
                  </a:cubicBezTo>
                  <a:lnTo>
                    <a:pt x="13109" y="79407"/>
                  </a:lnTo>
                  <a:cubicBezTo>
                    <a:pt x="14010" y="79307"/>
                    <a:pt x="14677" y="78440"/>
                    <a:pt x="14544" y="77506"/>
                  </a:cubicBezTo>
                  <a:lnTo>
                    <a:pt x="3603" y="1451"/>
                  </a:lnTo>
                  <a:cubicBezTo>
                    <a:pt x="3481" y="628"/>
                    <a:pt x="2746" y="0"/>
                    <a:pt x="1907" y="0"/>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4">
              <a:extLst>
                <a:ext uri="{FF2B5EF4-FFF2-40B4-BE49-F238E27FC236}">
                  <a16:creationId xmlns:a16="http://schemas.microsoft.com/office/drawing/2014/main" id="{537987DD-98F7-05D3-A45F-7D0EB163AC87}"/>
                </a:ext>
              </a:extLst>
            </p:cNvPr>
            <p:cNvSpPr/>
            <p:nvPr/>
          </p:nvSpPr>
          <p:spPr>
            <a:xfrm>
              <a:off x="7910273" y="3389655"/>
              <a:ext cx="338954" cy="1329448"/>
            </a:xfrm>
            <a:custGeom>
              <a:avLst/>
              <a:gdLst/>
              <a:ahLst/>
              <a:cxnLst/>
              <a:rect l="l" t="t" r="r" b="b"/>
              <a:pathLst>
                <a:path w="20015" h="78503" extrusionOk="0">
                  <a:moveTo>
                    <a:pt x="1963" y="1"/>
                  </a:moveTo>
                  <a:cubicBezTo>
                    <a:pt x="1844" y="1"/>
                    <a:pt x="1723" y="13"/>
                    <a:pt x="1601" y="39"/>
                  </a:cubicBezTo>
                  <a:lnTo>
                    <a:pt x="1501" y="73"/>
                  </a:lnTo>
                  <a:cubicBezTo>
                    <a:pt x="600" y="273"/>
                    <a:pt x="0" y="1173"/>
                    <a:pt x="200" y="2074"/>
                  </a:cubicBezTo>
                  <a:lnTo>
                    <a:pt x="16412" y="77195"/>
                  </a:lnTo>
                  <a:cubicBezTo>
                    <a:pt x="16585" y="77973"/>
                    <a:pt x="17281" y="78502"/>
                    <a:pt x="18048" y="78502"/>
                  </a:cubicBezTo>
                  <a:cubicBezTo>
                    <a:pt x="18169" y="78502"/>
                    <a:pt x="18291" y="78489"/>
                    <a:pt x="18413" y="78462"/>
                  </a:cubicBezTo>
                  <a:lnTo>
                    <a:pt x="18547" y="78462"/>
                  </a:lnTo>
                  <a:cubicBezTo>
                    <a:pt x="19447" y="78262"/>
                    <a:pt x="20014" y="77361"/>
                    <a:pt x="19814" y="76427"/>
                  </a:cubicBezTo>
                  <a:lnTo>
                    <a:pt x="3636" y="1340"/>
                  </a:lnTo>
                  <a:cubicBezTo>
                    <a:pt x="3462" y="557"/>
                    <a:pt x="2758" y="1"/>
                    <a:pt x="1963" y="1"/>
                  </a:cubicBez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4">
              <a:extLst>
                <a:ext uri="{FF2B5EF4-FFF2-40B4-BE49-F238E27FC236}">
                  <a16:creationId xmlns:a16="http://schemas.microsoft.com/office/drawing/2014/main" id="{DF31FFAA-ED51-7037-1018-D1FAF912C86A}"/>
                </a:ext>
              </a:extLst>
            </p:cNvPr>
            <p:cNvSpPr/>
            <p:nvPr/>
          </p:nvSpPr>
          <p:spPr>
            <a:xfrm>
              <a:off x="5996381" y="3366589"/>
              <a:ext cx="2059652" cy="95480"/>
            </a:xfrm>
            <a:custGeom>
              <a:avLst/>
              <a:gdLst/>
              <a:ahLst/>
              <a:cxnLst/>
              <a:rect l="l" t="t" r="r" b="b"/>
              <a:pathLst>
                <a:path w="121621" h="5638" extrusionOk="0">
                  <a:moveTo>
                    <a:pt x="0" y="0"/>
                  </a:moveTo>
                  <a:lnTo>
                    <a:pt x="0" y="5638"/>
                  </a:lnTo>
                  <a:lnTo>
                    <a:pt x="121620" y="5638"/>
                  </a:lnTo>
                  <a:lnTo>
                    <a:pt x="121620" y="0"/>
                  </a:lnTo>
                  <a:close/>
                </a:path>
              </a:pathLst>
            </a:custGeom>
            <a:solidFill>
              <a:srgbClr val="EEBD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4">
              <a:extLst>
                <a:ext uri="{FF2B5EF4-FFF2-40B4-BE49-F238E27FC236}">
                  <a16:creationId xmlns:a16="http://schemas.microsoft.com/office/drawing/2014/main" id="{DD8124F1-C972-94C0-3AC6-C2A224DD2127}"/>
                </a:ext>
              </a:extLst>
            </p:cNvPr>
            <p:cNvSpPr/>
            <p:nvPr/>
          </p:nvSpPr>
          <p:spPr>
            <a:xfrm>
              <a:off x="6113300" y="3092615"/>
              <a:ext cx="289250" cy="262696"/>
            </a:xfrm>
            <a:custGeom>
              <a:avLst/>
              <a:gdLst/>
              <a:ahLst/>
              <a:cxnLst/>
              <a:rect l="l" t="t" r="r" b="b"/>
              <a:pathLst>
                <a:path w="17080" h="15512" extrusionOk="0">
                  <a:moveTo>
                    <a:pt x="1836" y="0"/>
                  </a:moveTo>
                  <a:cubicBezTo>
                    <a:pt x="835" y="0"/>
                    <a:pt x="1" y="801"/>
                    <a:pt x="1" y="1801"/>
                  </a:cubicBezTo>
                  <a:cubicBezTo>
                    <a:pt x="1" y="2802"/>
                    <a:pt x="802" y="3569"/>
                    <a:pt x="1769" y="3603"/>
                  </a:cubicBezTo>
                  <a:cubicBezTo>
                    <a:pt x="1002" y="4803"/>
                    <a:pt x="535" y="6238"/>
                    <a:pt x="535" y="7739"/>
                  </a:cubicBezTo>
                  <a:cubicBezTo>
                    <a:pt x="535" y="12042"/>
                    <a:pt x="4004" y="15511"/>
                    <a:pt x="8307" y="15511"/>
                  </a:cubicBezTo>
                  <a:cubicBezTo>
                    <a:pt x="12577" y="15511"/>
                    <a:pt x="16046" y="12042"/>
                    <a:pt x="16046" y="7739"/>
                  </a:cubicBezTo>
                  <a:cubicBezTo>
                    <a:pt x="16046" y="6238"/>
                    <a:pt x="15612" y="4803"/>
                    <a:pt x="14845" y="3603"/>
                  </a:cubicBezTo>
                  <a:lnTo>
                    <a:pt x="15279" y="3603"/>
                  </a:lnTo>
                  <a:cubicBezTo>
                    <a:pt x="16279" y="3603"/>
                    <a:pt x="17080" y="2802"/>
                    <a:pt x="17080" y="1801"/>
                  </a:cubicBezTo>
                  <a:cubicBezTo>
                    <a:pt x="17080" y="801"/>
                    <a:pt x="16279" y="0"/>
                    <a:pt x="152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4">
              <a:extLst>
                <a:ext uri="{FF2B5EF4-FFF2-40B4-BE49-F238E27FC236}">
                  <a16:creationId xmlns:a16="http://schemas.microsoft.com/office/drawing/2014/main" id="{DE2D6041-F23C-D0E6-8CAA-AA654E8B2C6B}"/>
                </a:ext>
              </a:extLst>
            </p:cNvPr>
            <p:cNvSpPr/>
            <p:nvPr/>
          </p:nvSpPr>
          <p:spPr>
            <a:xfrm>
              <a:off x="6139854" y="2896406"/>
              <a:ext cx="166098" cy="196226"/>
            </a:xfrm>
            <a:custGeom>
              <a:avLst/>
              <a:gdLst/>
              <a:ahLst/>
              <a:cxnLst/>
              <a:rect l="l" t="t" r="r" b="b"/>
              <a:pathLst>
                <a:path w="9808" h="11587" extrusionOk="0">
                  <a:moveTo>
                    <a:pt x="2122" y="0"/>
                  </a:moveTo>
                  <a:cubicBezTo>
                    <a:pt x="1" y="0"/>
                    <a:pt x="1" y="2279"/>
                    <a:pt x="1" y="2279"/>
                  </a:cubicBezTo>
                  <a:cubicBezTo>
                    <a:pt x="1" y="6649"/>
                    <a:pt x="5171" y="11586"/>
                    <a:pt x="5171" y="11586"/>
                  </a:cubicBezTo>
                  <a:lnTo>
                    <a:pt x="9808" y="11319"/>
                  </a:lnTo>
                  <a:cubicBezTo>
                    <a:pt x="9574" y="7950"/>
                    <a:pt x="6706" y="1245"/>
                    <a:pt x="3370" y="211"/>
                  </a:cubicBezTo>
                  <a:cubicBezTo>
                    <a:pt x="2889" y="63"/>
                    <a:pt x="2476" y="0"/>
                    <a:pt x="2122"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4">
              <a:extLst>
                <a:ext uri="{FF2B5EF4-FFF2-40B4-BE49-F238E27FC236}">
                  <a16:creationId xmlns:a16="http://schemas.microsoft.com/office/drawing/2014/main" id="{AF73B67F-C1FE-98F3-6E7A-85EB0CBD9AEA}"/>
                </a:ext>
              </a:extLst>
            </p:cNvPr>
            <p:cNvSpPr/>
            <p:nvPr/>
          </p:nvSpPr>
          <p:spPr>
            <a:xfrm>
              <a:off x="6247747" y="2836913"/>
              <a:ext cx="115835" cy="156293"/>
            </a:xfrm>
            <a:custGeom>
              <a:avLst/>
              <a:gdLst/>
              <a:ahLst/>
              <a:cxnLst/>
              <a:rect l="l" t="t" r="r" b="b"/>
              <a:pathLst>
                <a:path w="6840" h="9229" extrusionOk="0">
                  <a:moveTo>
                    <a:pt x="4895" y="0"/>
                  </a:moveTo>
                  <a:cubicBezTo>
                    <a:pt x="4411" y="0"/>
                    <a:pt x="4004" y="222"/>
                    <a:pt x="4004" y="222"/>
                  </a:cubicBezTo>
                  <a:cubicBezTo>
                    <a:pt x="1302" y="1656"/>
                    <a:pt x="1" y="6460"/>
                    <a:pt x="1" y="6460"/>
                  </a:cubicBezTo>
                  <a:lnTo>
                    <a:pt x="1669" y="9228"/>
                  </a:lnTo>
                  <a:cubicBezTo>
                    <a:pt x="3670" y="7961"/>
                    <a:pt x="6839" y="3991"/>
                    <a:pt x="6372" y="1589"/>
                  </a:cubicBezTo>
                  <a:cubicBezTo>
                    <a:pt x="6121" y="299"/>
                    <a:pt x="5456" y="0"/>
                    <a:pt x="4895"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4">
              <a:extLst>
                <a:ext uri="{FF2B5EF4-FFF2-40B4-BE49-F238E27FC236}">
                  <a16:creationId xmlns:a16="http://schemas.microsoft.com/office/drawing/2014/main" id="{2238F152-94F9-D16D-FBF9-7FC175DD24C4}"/>
                </a:ext>
              </a:extLst>
            </p:cNvPr>
            <p:cNvSpPr/>
            <p:nvPr/>
          </p:nvSpPr>
          <p:spPr>
            <a:xfrm>
              <a:off x="6182785" y="2860436"/>
              <a:ext cx="16410" cy="76834"/>
            </a:xfrm>
            <a:custGeom>
              <a:avLst/>
              <a:gdLst/>
              <a:ahLst/>
              <a:cxnLst/>
              <a:rect l="l" t="t" r="r" b="b"/>
              <a:pathLst>
                <a:path w="969" h="4537" extrusionOk="0">
                  <a:moveTo>
                    <a:pt x="468" y="0"/>
                  </a:moveTo>
                  <a:cubicBezTo>
                    <a:pt x="201" y="0"/>
                    <a:pt x="1" y="234"/>
                    <a:pt x="1" y="501"/>
                  </a:cubicBezTo>
                  <a:lnTo>
                    <a:pt x="1" y="4036"/>
                  </a:lnTo>
                  <a:cubicBezTo>
                    <a:pt x="1" y="4303"/>
                    <a:pt x="201" y="4537"/>
                    <a:pt x="468" y="4537"/>
                  </a:cubicBezTo>
                  <a:cubicBezTo>
                    <a:pt x="768" y="4537"/>
                    <a:pt x="968" y="4303"/>
                    <a:pt x="968" y="4036"/>
                  </a:cubicBezTo>
                  <a:lnTo>
                    <a:pt x="968" y="501"/>
                  </a:lnTo>
                  <a:cubicBezTo>
                    <a:pt x="968" y="234"/>
                    <a:pt x="768" y="0"/>
                    <a:pt x="46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4">
              <a:extLst>
                <a:ext uri="{FF2B5EF4-FFF2-40B4-BE49-F238E27FC236}">
                  <a16:creationId xmlns:a16="http://schemas.microsoft.com/office/drawing/2014/main" id="{5E4F8190-A972-F4CD-3927-CA195600DF4E}"/>
                </a:ext>
              </a:extLst>
            </p:cNvPr>
            <p:cNvSpPr/>
            <p:nvPr/>
          </p:nvSpPr>
          <p:spPr>
            <a:xfrm>
              <a:off x="6109354" y="2940081"/>
              <a:ext cx="71195" cy="36732"/>
            </a:xfrm>
            <a:custGeom>
              <a:avLst/>
              <a:gdLst/>
              <a:ahLst/>
              <a:cxnLst/>
              <a:rect l="l" t="t" r="r" b="b"/>
              <a:pathLst>
                <a:path w="4204" h="2169" extrusionOk="0">
                  <a:moveTo>
                    <a:pt x="585" y="1"/>
                  </a:moveTo>
                  <a:cubicBezTo>
                    <a:pt x="376" y="1"/>
                    <a:pt x="178" y="127"/>
                    <a:pt x="101" y="334"/>
                  </a:cubicBezTo>
                  <a:cubicBezTo>
                    <a:pt x="0" y="568"/>
                    <a:pt x="134" y="868"/>
                    <a:pt x="401" y="968"/>
                  </a:cubicBezTo>
                  <a:lnTo>
                    <a:pt x="3470" y="2135"/>
                  </a:lnTo>
                  <a:cubicBezTo>
                    <a:pt x="3536" y="2169"/>
                    <a:pt x="3570" y="2169"/>
                    <a:pt x="3636" y="2169"/>
                  </a:cubicBezTo>
                  <a:cubicBezTo>
                    <a:pt x="3837" y="2169"/>
                    <a:pt x="4037" y="2069"/>
                    <a:pt x="4103" y="1869"/>
                  </a:cubicBezTo>
                  <a:cubicBezTo>
                    <a:pt x="4203" y="1602"/>
                    <a:pt x="4070" y="1335"/>
                    <a:pt x="3803" y="1235"/>
                  </a:cubicBezTo>
                  <a:lnTo>
                    <a:pt x="768" y="34"/>
                  </a:lnTo>
                  <a:cubicBezTo>
                    <a:pt x="708" y="11"/>
                    <a:pt x="646" y="1"/>
                    <a:pt x="58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4">
              <a:extLst>
                <a:ext uri="{FF2B5EF4-FFF2-40B4-BE49-F238E27FC236}">
                  <a16:creationId xmlns:a16="http://schemas.microsoft.com/office/drawing/2014/main" id="{26211443-BC6F-A7E3-64E7-79608DF41A19}"/>
                </a:ext>
              </a:extLst>
            </p:cNvPr>
            <p:cNvSpPr/>
            <p:nvPr/>
          </p:nvSpPr>
          <p:spPr>
            <a:xfrm>
              <a:off x="6126865" y="3024248"/>
              <a:ext cx="96614" cy="16410"/>
            </a:xfrm>
            <a:custGeom>
              <a:avLst/>
              <a:gdLst/>
              <a:ahLst/>
              <a:cxnLst/>
              <a:rect l="l" t="t" r="r" b="b"/>
              <a:pathLst>
                <a:path w="5705" h="969" extrusionOk="0">
                  <a:moveTo>
                    <a:pt x="501" y="1"/>
                  </a:moveTo>
                  <a:cubicBezTo>
                    <a:pt x="201" y="1"/>
                    <a:pt x="1" y="201"/>
                    <a:pt x="1" y="468"/>
                  </a:cubicBezTo>
                  <a:cubicBezTo>
                    <a:pt x="1" y="768"/>
                    <a:pt x="201" y="968"/>
                    <a:pt x="501" y="968"/>
                  </a:cubicBezTo>
                  <a:lnTo>
                    <a:pt x="5204" y="968"/>
                  </a:lnTo>
                  <a:cubicBezTo>
                    <a:pt x="5471" y="968"/>
                    <a:pt x="5705" y="768"/>
                    <a:pt x="5705" y="468"/>
                  </a:cubicBezTo>
                  <a:cubicBezTo>
                    <a:pt x="5705" y="201"/>
                    <a:pt x="5471" y="1"/>
                    <a:pt x="520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4">
              <a:extLst>
                <a:ext uri="{FF2B5EF4-FFF2-40B4-BE49-F238E27FC236}">
                  <a16:creationId xmlns:a16="http://schemas.microsoft.com/office/drawing/2014/main" id="{4EAD3A78-1FA4-1113-117C-3F35D5B56592}"/>
                </a:ext>
              </a:extLst>
            </p:cNvPr>
            <p:cNvSpPr/>
            <p:nvPr/>
          </p:nvSpPr>
          <p:spPr>
            <a:xfrm>
              <a:off x="6265834" y="2832121"/>
              <a:ext cx="25995" cy="92719"/>
            </a:xfrm>
            <a:custGeom>
              <a:avLst/>
              <a:gdLst/>
              <a:ahLst/>
              <a:cxnLst/>
              <a:rect l="l" t="t" r="r" b="b"/>
              <a:pathLst>
                <a:path w="1535" h="5475" extrusionOk="0">
                  <a:moveTo>
                    <a:pt x="526" y="1"/>
                  </a:moveTo>
                  <a:cubicBezTo>
                    <a:pt x="506" y="1"/>
                    <a:pt x="487" y="2"/>
                    <a:pt x="467" y="4"/>
                  </a:cubicBezTo>
                  <a:cubicBezTo>
                    <a:pt x="201" y="38"/>
                    <a:pt x="0" y="305"/>
                    <a:pt x="34" y="571"/>
                  </a:cubicBezTo>
                  <a:lnTo>
                    <a:pt x="501" y="5041"/>
                  </a:lnTo>
                  <a:cubicBezTo>
                    <a:pt x="534" y="5308"/>
                    <a:pt x="734" y="5475"/>
                    <a:pt x="1001" y="5475"/>
                  </a:cubicBezTo>
                  <a:lnTo>
                    <a:pt x="1068" y="5475"/>
                  </a:lnTo>
                  <a:cubicBezTo>
                    <a:pt x="1335" y="5442"/>
                    <a:pt x="1535" y="5208"/>
                    <a:pt x="1501" y="4941"/>
                  </a:cubicBezTo>
                  <a:lnTo>
                    <a:pt x="1034" y="471"/>
                  </a:lnTo>
                  <a:cubicBezTo>
                    <a:pt x="1004" y="193"/>
                    <a:pt x="772" y="1"/>
                    <a:pt x="52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4">
              <a:extLst>
                <a:ext uri="{FF2B5EF4-FFF2-40B4-BE49-F238E27FC236}">
                  <a16:creationId xmlns:a16="http://schemas.microsoft.com/office/drawing/2014/main" id="{D42FE6EA-1142-2386-E94C-3DC216301C0C}"/>
                </a:ext>
              </a:extLst>
            </p:cNvPr>
            <p:cNvSpPr/>
            <p:nvPr/>
          </p:nvSpPr>
          <p:spPr>
            <a:xfrm>
              <a:off x="6317807" y="2888108"/>
              <a:ext cx="61593" cy="20915"/>
            </a:xfrm>
            <a:custGeom>
              <a:avLst/>
              <a:gdLst/>
              <a:ahLst/>
              <a:cxnLst/>
              <a:rect l="l" t="t" r="r" b="b"/>
              <a:pathLst>
                <a:path w="3637" h="1235" extrusionOk="0">
                  <a:moveTo>
                    <a:pt x="567" y="1"/>
                  </a:moveTo>
                  <a:cubicBezTo>
                    <a:pt x="300" y="1"/>
                    <a:pt x="34" y="201"/>
                    <a:pt x="34" y="468"/>
                  </a:cubicBezTo>
                  <a:cubicBezTo>
                    <a:pt x="0" y="735"/>
                    <a:pt x="200" y="968"/>
                    <a:pt x="467" y="1001"/>
                  </a:cubicBezTo>
                  <a:lnTo>
                    <a:pt x="3069" y="1235"/>
                  </a:lnTo>
                  <a:lnTo>
                    <a:pt x="3102" y="1235"/>
                  </a:lnTo>
                  <a:cubicBezTo>
                    <a:pt x="3369" y="1235"/>
                    <a:pt x="3569" y="1035"/>
                    <a:pt x="3603" y="801"/>
                  </a:cubicBezTo>
                  <a:cubicBezTo>
                    <a:pt x="3636" y="501"/>
                    <a:pt x="3436" y="268"/>
                    <a:pt x="3169" y="234"/>
                  </a:cubicBezTo>
                  <a:lnTo>
                    <a:pt x="5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4">
              <a:extLst>
                <a:ext uri="{FF2B5EF4-FFF2-40B4-BE49-F238E27FC236}">
                  <a16:creationId xmlns:a16="http://schemas.microsoft.com/office/drawing/2014/main" id="{D7505AD1-0496-D864-9551-5CF7370CDE78}"/>
                </a:ext>
              </a:extLst>
            </p:cNvPr>
            <p:cNvSpPr/>
            <p:nvPr/>
          </p:nvSpPr>
          <p:spPr>
            <a:xfrm>
              <a:off x="6261312" y="2983858"/>
              <a:ext cx="70636" cy="69230"/>
            </a:xfrm>
            <a:custGeom>
              <a:avLst/>
              <a:gdLst/>
              <a:ahLst/>
              <a:cxnLst/>
              <a:rect l="l" t="t" r="r" b="b"/>
              <a:pathLst>
                <a:path w="4171" h="4088" extrusionOk="0">
                  <a:moveTo>
                    <a:pt x="3620" y="1"/>
                  </a:moveTo>
                  <a:cubicBezTo>
                    <a:pt x="3495" y="1"/>
                    <a:pt x="3370" y="51"/>
                    <a:pt x="3270" y="151"/>
                  </a:cubicBezTo>
                  <a:lnTo>
                    <a:pt x="201" y="3220"/>
                  </a:lnTo>
                  <a:cubicBezTo>
                    <a:pt x="1" y="3420"/>
                    <a:pt x="1" y="3720"/>
                    <a:pt x="201" y="3920"/>
                  </a:cubicBezTo>
                  <a:cubicBezTo>
                    <a:pt x="301" y="4020"/>
                    <a:pt x="434" y="4087"/>
                    <a:pt x="568" y="4087"/>
                  </a:cubicBezTo>
                  <a:cubicBezTo>
                    <a:pt x="701" y="4087"/>
                    <a:pt x="801" y="4020"/>
                    <a:pt x="901" y="3920"/>
                  </a:cubicBezTo>
                  <a:lnTo>
                    <a:pt x="3970" y="851"/>
                  </a:lnTo>
                  <a:cubicBezTo>
                    <a:pt x="4170" y="685"/>
                    <a:pt x="4170" y="351"/>
                    <a:pt x="3970" y="151"/>
                  </a:cubicBezTo>
                  <a:cubicBezTo>
                    <a:pt x="3870" y="51"/>
                    <a:pt x="3745" y="1"/>
                    <a:pt x="36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4">
              <a:extLst>
                <a:ext uri="{FF2B5EF4-FFF2-40B4-BE49-F238E27FC236}">
                  <a16:creationId xmlns:a16="http://schemas.microsoft.com/office/drawing/2014/main" id="{0591EB50-C5F6-F483-FEE4-F5584CF2F7DA}"/>
                </a:ext>
              </a:extLst>
            </p:cNvPr>
            <p:cNvSpPr/>
            <p:nvPr/>
          </p:nvSpPr>
          <p:spPr>
            <a:xfrm>
              <a:off x="7575282" y="2690392"/>
              <a:ext cx="233889" cy="211027"/>
            </a:xfrm>
            <a:custGeom>
              <a:avLst/>
              <a:gdLst/>
              <a:ahLst/>
              <a:cxnLst/>
              <a:rect l="l" t="t" r="r" b="b"/>
              <a:pathLst>
                <a:path w="13811" h="12461" extrusionOk="0">
                  <a:moveTo>
                    <a:pt x="12376" y="1"/>
                  </a:moveTo>
                  <a:lnTo>
                    <a:pt x="434" y="601"/>
                  </a:lnTo>
                  <a:lnTo>
                    <a:pt x="0" y="10208"/>
                  </a:lnTo>
                  <a:cubicBezTo>
                    <a:pt x="0" y="10208"/>
                    <a:pt x="3117" y="12461"/>
                    <a:pt x="6889" y="12461"/>
                  </a:cubicBezTo>
                  <a:cubicBezTo>
                    <a:pt x="9137" y="12461"/>
                    <a:pt x="11618" y="11661"/>
                    <a:pt x="13810" y="9107"/>
                  </a:cubicBezTo>
                  <a:lnTo>
                    <a:pt x="12376" y="1"/>
                  </a:ln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4">
              <a:extLst>
                <a:ext uri="{FF2B5EF4-FFF2-40B4-BE49-F238E27FC236}">
                  <a16:creationId xmlns:a16="http://schemas.microsoft.com/office/drawing/2014/main" id="{B9748198-C985-B6E7-3757-BB5FC25454ED}"/>
                </a:ext>
              </a:extLst>
            </p:cNvPr>
            <p:cNvSpPr/>
            <p:nvPr/>
          </p:nvSpPr>
          <p:spPr>
            <a:xfrm>
              <a:off x="7575841" y="2692085"/>
              <a:ext cx="179663" cy="150857"/>
            </a:xfrm>
            <a:custGeom>
              <a:avLst/>
              <a:gdLst/>
              <a:ahLst/>
              <a:cxnLst/>
              <a:rect l="l" t="t" r="r" b="b"/>
              <a:pathLst>
                <a:path w="10609" h="8908" extrusionOk="0">
                  <a:moveTo>
                    <a:pt x="10608" y="1"/>
                  </a:moveTo>
                  <a:lnTo>
                    <a:pt x="401" y="501"/>
                  </a:lnTo>
                  <a:lnTo>
                    <a:pt x="1" y="8907"/>
                  </a:lnTo>
                  <a:cubicBezTo>
                    <a:pt x="4537" y="7239"/>
                    <a:pt x="8173" y="4037"/>
                    <a:pt x="10608" y="1"/>
                  </a:cubicBezTo>
                  <a:close/>
                </a:path>
              </a:pathLst>
            </a:custGeom>
            <a:solidFill>
              <a:srgbClr val="131C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4">
              <a:extLst>
                <a:ext uri="{FF2B5EF4-FFF2-40B4-BE49-F238E27FC236}">
                  <a16:creationId xmlns:a16="http://schemas.microsoft.com/office/drawing/2014/main" id="{DE4D4397-A1A6-459C-F7FD-C8C08FBBD517}"/>
                </a:ext>
              </a:extLst>
            </p:cNvPr>
            <p:cNvSpPr/>
            <p:nvPr/>
          </p:nvSpPr>
          <p:spPr>
            <a:xfrm>
              <a:off x="7389420" y="2140089"/>
              <a:ext cx="446288" cy="645325"/>
            </a:xfrm>
            <a:custGeom>
              <a:avLst/>
              <a:gdLst/>
              <a:ahLst/>
              <a:cxnLst/>
              <a:rect l="l" t="t" r="r" b="b"/>
              <a:pathLst>
                <a:path w="26353" h="38106" extrusionOk="0">
                  <a:moveTo>
                    <a:pt x="13380" y="0"/>
                  </a:moveTo>
                  <a:cubicBezTo>
                    <a:pt x="13257" y="0"/>
                    <a:pt x="13134" y="2"/>
                    <a:pt x="13010" y="6"/>
                  </a:cubicBezTo>
                  <a:lnTo>
                    <a:pt x="12143" y="39"/>
                  </a:lnTo>
                  <a:cubicBezTo>
                    <a:pt x="5338" y="239"/>
                    <a:pt x="1" y="5943"/>
                    <a:pt x="201" y="12748"/>
                  </a:cubicBezTo>
                  <a:lnTo>
                    <a:pt x="635" y="26158"/>
                  </a:lnTo>
                  <a:cubicBezTo>
                    <a:pt x="831" y="32839"/>
                    <a:pt x="6333" y="38105"/>
                    <a:pt x="12973" y="38105"/>
                  </a:cubicBezTo>
                  <a:cubicBezTo>
                    <a:pt x="13096" y="38105"/>
                    <a:pt x="13220" y="38103"/>
                    <a:pt x="13344" y="38100"/>
                  </a:cubicBezTo>
                  <a:lnTo>
                    <a:pt x="14178" y="38066"/>
                  </a:lnTo>
                  <a:cubicBezTo>
                    <a:pt x="20982" y="37866"/>
                    <a:pt x="26353" y="32162"/>
                    <a:pt x="26153" y="25357"/>
                  </a:cubicBezTo>
                  <a:lnTo>
                    <a:pt x="25719" y="11948"/>
                  </a:lnTo>
                  <a:cubicBezTo>
                    <a:pt x="25523" y="5267"/>
                    <a:pt x="20021" y="0"/>
                    <a:pt x="13380" y="0"/>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4">
              <a:extLst>
                <a:ext uri="{FF2B5EF4-FFF2-40B4-BE49-F238E27FC236}">
                  <a16:creationId xmlns:a16="http://schemas.microsoft.com/office/drawing/2014/main" id="{30253F93-7D6B-B27B-C7A1-C4A0E74C3890}"/>
                </a:ext>
              </a:extLst>
            </p:cNvPr>
            <p:cNvSpPr/>
            <p:nvPr/>
          </p:nvSpPr>
          <p:spPr>
            <a:xfrm>
              <a:off x="7530082" y="2375739"/>
              <a:ext cx="105657" cy="210722"/>
            </a:xfrm>
            <a:custGeom>
              <a:avLst/>
              <a:gdLst/>
              <a:ahLst/>
              <a:cxnLst/>
              <a:rect l="l" t="t" r="r" b="b"/>
              <a:pathLst>
                <a:path w="6239" h="12443" extrusionOk="0">
                  <a:moveTo>
                    <a:pt x="3103" y="1"/>
                  </a:moveTo>
                  <a:cubicBezTo>
                    <a:pt x="1402" y="1"/>
                    <a:pt x="1" y="2769"/>
                    <a:pt x="1" y="6205"/>
                  </a:cubicBezTo>
                  <a:cubicBezTo>
                    <a:pt x="1" y="9641"/>
                    <a:pt x="1402" y="12443"/>
                    <a:pt x="3103" y="12443"/>
                  </a:cubicBezTo>
                  <a:cubicBezTo>
                    <a:pt x="4837" y="12443"/>
                    <a:pt x="6238" y="9641"/>
                    <a:pt x="6238" y="6205"/>
                  </a:cubicBezTo>
                  <a:cubicBezTo>
                    <a:pt x="6238" y="2769"/>
                    <a:pt x="4837" y="1"/>
                    <a:pt x="31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4">
              <a:extLst>
                <a:ext uri="{FF2B5EF4-FFF2-40B4-BE49-F238E27FC236}">
                  <a16:creationId xmlns:a16="http://schemas.microsoft.com/office/drawing/2014/main" id="{AD094B39-AAA4-B6FA-F7DF-54B4FA61B508}"/>
                </a:ext>
              </a:extLst>
            </p:cNvPr>
            <p:cNvSpPr/>
            <p:nvPr/>
          </p:nvSpPr>
          <p:spPr>
            <a:xfrm>
              <a:off x="7321071" y="2050926"/>
              <a:ext cx="672811" cy="727053"/>
            </a:xfrm>
            <a:custGeom>
              <a:avLst/>
              <a:gdLst/>
              <a:ahLst/>
              <a:cxnLst/>
              <a:rect l="l" t="t" r="r" b="b"/>
              <a:pathLst>
                <a:path w="39729" h="42932" extrusionOk="0">
                  <a:moveTo>
                    <a:pt x="11342" y="0"/>
                  </a:moveTo>
                  <a:cubicBezTo>
                    <a:pt x="8407" y="0"/>
                    <a:pt x="6072" y="2369"/>
                    <a:pt x="6072" y="5271"/>
                  </a:cubicBezTo>
                  <a:cubicBezTo>
                    <a:pt x="6072" y="6171"/>
                    <a:pt x="6305" y="7005"/>
                    <a:pt x="6705" y="7739"/>
                  </a:cubicBezTo>
                  <a:cubicBezTo>
                    <a:pt x="6238" y="7606"/>
                    <a:pt x="5771" y="7506"/>
                    <a:pt x="5271" y="7506"/>
                  </a:cubicBezTo>
                  <a:cubicBezTo>
                    <a:pt x="2336" y="7506"/>
                    <a:pt x="1" y="9874"/>
                    <a:pt x="1" y="12809"/>
                  </a:cubicBezTo>
                  <a:cubicBezTo>
                    <a:pt x="1" y="15712"/>
                    <a:pt x="2336" y="18080"/>
                    <a:pt x="5271" y="18080"/>
                  </a:cubicBezTo>
                  <a:cubicBezTo>
                    <a:pt x="6905" y="18080"/>
                    <a:pt x="8373" y="17313"/>
                    <a:pt x="9341" y="16112"/>
                  </a:cubicBezTo>
                  <a:cubicBezTo>
                    <a:pt x="9574" y="16479"/>
                    <a:pt x="9808" y="16779"/>
                    <a:pt x="10108" y="17079"/>
                  </a:cubicBezTo>
                  <a:cubicBezTo>
                    <a:pt x="10008" y="17346"/>
                    <a:pt x="9941" y="17613"/>
                    <a:pt x="9941" y="17913"/>
                  </a:cubicBezTo>
                  <a:cubicBezTo>
                    <a:pt x="9941" y="18747"/>
                    <a:pt x="10408" y="19448"/>
                    <a:pt x="11075" y="19848"/>
                  </a:cubicBezTo>
                  <a:cubicBezTo>
                    <a:pt x="10441" y="19981"/>
                    <a:pt x="9941" y="20548"/>
                    <a:pt x="9941" y="21216"/>
                  </a:cubicBezTo>
                  <a:cubicBezTo>
                    <a:pt x="9941" y="21983"/>
                    <a:pt x="10575" y="22583"/>
                    <a:pt x="11342" y="22583"/>
                  </a:cubicBezTo>
                  <a:cubicBezTo>
                    <a:pt x="12109" y="22583"/>
                    <a:pt x="12743" y="21983"/>
                    <a:pt x="12743" y="21216"/>
                  </a:cubicBezTo>
                  <a:cubicBezTo>
                    <a:pt x="12743" y="20782"/>
                    <a:pt x="12543" y="20415"/>
                    <a:pt x="12243" y="20148"/>
                  </a:cubicBezTo>
                  <a:cubicBezTo>
                    <a:pt x="13243" y="20148"/>
                    <a:pt x="14044" y="19514"/>
                    <a:pt x="14344" y="18614"/>
                  </a:cubicBezTo>
                  <a:cubicBezTo>
                    <a:pt x="14511" y="18580"/>
                    <a:pt x="14678" y="18580"/>
                    <a:pt x="14844" y="18514"/>
                  </a:cubicBezTo>
                  <a:cubicBezTo>
                    <a:pt x="15111" y="20181"/>
                    <a:pt x="16112" y="21549"/>
                    <a:pt x="17513" y="22316"/>
                  </a:cubicBezTo>
                  <a:cubicBezTo>
                    <a:pt x="17380" y="22917"/>
                    <a:pt x="17280" y="23551"/>
                    <a:pt x="17280" y="24184"/>
                  </a:cubicBezTo>
                  <a:cubicBezTo>
                    <a:pt x="17280" y="26719"/>
                    <a:pt x="18547" y="28954"/>
                    <a:pt x="20448" y="30322"/>
                  </a:cubicBezTo>
                  <a:cubicBezTo>
                    <a:pt x="19248" y="31656"/>
                    <a:pt x="18514" y="33424"/>
                    <a:pt x="18514" y="35359"/>
                  </a:cubicBezTo>
                  <a:cubicBezTo>
                    <a:pt x="18514" y="39529"/>
                    <a:pt x="21916" y="42931"/>
                    <a:pt x="26086" y="42931"/>
                  </a:cubicBezTo>
                  <a:cubicBezTo>
                    <a:pt x="30255" y="42931"/>
                    <a:pt x="33625" y="39529"/>
                    <a:pt x="33625" y="35359"/>
                  </a:cubicBezTo>
                  <a:cubicBezTo>
                    <a:pt x="33625" y="35259"/>
                    <a:pt x="33591" y="35159"/>
                    <a:pt x="33591" y="35059"/>
                  </a:cubicBezTo>
                  <a:lnTo>
                    <a:pt x="33591" y="35059"/>
                  </a:lnTo>
                  <a:cubicBezTo>
                    <a:pt x="33891" y="35125"/>
                    <a:pt x="34158" y="35159"/>
                    <a:pt x="34458" y="35159"/>
                  </a:cubicBezTo>
                  <a:cubicBezTo>
                    <a:pt x="37361" y="35159"/>
                    <a:pt x="39729" y="32790"/>
                    <a:pt x="39729" y="29888"/>
                  </a:cubicBezTo>
                  <a:cubicBezTo>
                    <a:pt x="39729" y="27938"/>
                    <a:pt x="38680" y="26282"/>
                    <a:pt x="37135" y="25343"/>
                  </a:cubicBezTo>
                  <a:lnTo>
                    <a:pt x="37135" y="25343"/>
                  </a:lnTo>
                  <a:cubicBezTo>
                    <a:pt x="37964" y="24410"/>
                    <a:pt x="38495" y="23179"/>
                    <a:pt x="38495" y="21816"/>
                  </a:cubicBezTo>
                  <a:cubicBezTo>
                    <a:pt x="38495" y="19348"/>
                    <a:pt x="36793" y="17279"/>
                    <a:pt x="34492" y="16712"/>
                  </a:cubicBezTo>
                  <a:cubicBezTo>
                    <a:pt x="35326" y="15511"/>
                    <a:pt x="35793" y="14044"/>
                    <a:pt x="35793" y="12509"/>
                  </a:cubicBezTo>
                  <a:cubicBezTo>
                    <a:pt x="35793" y="8340"/>
                    <a:pt x="32424" y="4937"/>
                    <a:pt x="28254" y="4937"/>
                  </a:cubicBezTo>
                  <a:cubicBezTo>
                    <a:pt x="27687" y="4937"/>
                    <a:pt x="27153" y="5004"/>
                    <a:pt x="26620" y="5137"/>
                  </a:cubicBezTo>
                  <a:cubicBezTo>
                    <a:pt x="26353" y="2469"/>
                    <a:pt x="24151" y="367"/>
                    <a:pt x="21416" y="367"/>
                  </a:cubicBezTo>
                  <a:cubicBezTo>
                    <a:pt x="19081" y="367"/>
                    <a:pt x="17146" y="1902"/>
                    <a:pt x="16446" y="3970"/>
                  </a:cubicBezTo>
                  <a:cubicBezTo>
                    <a:pt x="15845" y="1702"/>
                    <a:pt x="13810" y="0"/>
                    <a:pt x="1134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4">
              <a:extLst>
                <a:ext uri="{FF2B5EF4-FFF2-40B4-BE49-F238E27FC236}">
                  <a16:creationId xmlns:a16="http://schemas.microsoft.com/office/drawing/2014/main" id="{C6B0B713-4D7B-16B9-0714-B195D1211481}"/>
                </a:ext>
              </a:extLst>
            </p:cNvPr>
            <p:cNvSpPr/>
            <p:nvPr/>
          </p:nvSpPr>
          <p:spPr>
            <a:xfrm>
              <a:off x="7354958" y="2481380"/>
              <a:ext cx="88147" cy="99188"/>
            </a:xfrm>
            <a:custGeom>
              <a:avLst/>
              <a:gdLst/>
              <a:ahLst/>
              <a:cxnLst/>
              <a:rect l="l" t="t" r="r" b="b"/>
              <a:pathLst>
                <a:path w="5205" h="5857" extrusionOk="0">
                  <a:moveTo>
                    <a:pt x="2770" y="1"/>
                  </a:moveTo>
                  <a:lnTo>
                    <a:pt x="1" y="5037"/>
                  </a:lnTo>
                  <a:cubicBezTo>
                    <a:pt x="1" y="5037"/>
                    <a:pt x="965" y="5857"/>
                    <a:pt x="2442" y="5857"/>
                  </a:cubicBezTo>
                  <a:cubicBezTo>
                    <a:pt x="2703" y="5857"/>
                    <a:pt x="2980" y="5831"/>
                    <a:pt x="3270" y="5771"/>
                  </a:cubicBezTo>
                  <a:cubicBezTo>
                    <a:pt x="5205" y="5371"/>
                    <a:pt x="3370" y="1268"/>
                    <a:pt x="2770"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4">
              <a:extLst>
                <a:ext uri="{FF2B5EF4-FFF2-40B4-BE49-F238E27FC236}">
                  <a16:creationId xmlns:a16="http://schemas.microsoft.com/office/drawing/2014/main" id="{7E109CD5-4CE2-3BBD-51EA-B970C127610C}"/>
                </a:ext>
              </a:extLst>
            </p:cNvPr>
            <p:cNvSpPr/>
            <p:nvPr/>
          </p:nvSpPr>
          <p:spPr>
            <a:xfrm>
              <a:off x="7412587" y="2620907"/>
              <a:ext cx="70636" cy="41829"/>
            </a:xfrm>
            <a:custGeom>
              <a:avLst/>
              <a:gdLst/>
              <a:ahLst/>
              <a:cxnLst/>
              <a:rect l="l" t="t" r="r" b="b"/>
              <a:pathLst>
                <a:path w="4171" h="2470" extrusionOk="0">
                  <a:moveTo>
                    <a:pt x="3203" y="1"/>
                  </a:moveTo>
                  <a:cubicBezTo>
                    <a:pt x="3036" y="668"/>
                    <a:pt x="2736" y="1068"/>
                    <a:pt x="2302" y="1302"/>
                  </a:cubicBezTo>
                  <a:cubicBezTo>
                    <a:pt x="2062" y="1422"/>
                    <a:pt x="1795" y="1464"/>
                    <a:pt x="1538" y="1464"/>
                  </a:cubicBezTo>
                  <a:cubicBezTo>
                    <a:pt x="940" y="1464"/>
                    <a:pt x="401" y="1235"/>
                    <a:pt x="401" y="1235"/>
                  </a:cubicBezTo>
                  <a:lnTo>
                    <a:pt x="0" y="2136"/>
                  </a:lnTo>
                  <a:cubicBezTo>
                    <a:pt x="67" y="2169"/>
                    <a:pt x="734" y="2469"/>
                    <a:pt x="1535" y="2469"/>
                  </a:cubicBezTo>
                  <a:lnTo>
                    <a:pt x="1535" y="2436"/>
                  </a:lnTo>
                  <a:cubicBezTo>
                    <a:pt x="1935" y="2436"/>
                    <a:pt x="2335" y="2369"/>
                    <a:pt x="2736" y="2202"/>
                  </a:cubicBezTo>
                  <a:cubicBezTo>
                    <a:pt x="3470" y="1835"/>
                    <a:pt x="3937" y="1202"/>
                    <a:pt x="4170" y="268"/>
                  </a:cubicBezTo>
                  <a:lnTo>
                    <a:pt x="32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4">
              <a:extLst>
                <a:ext uri="{FF2B5EF4-FFF2-40B4-BE49-F238E27FC236}">
                  <a16:creationId xmlns:a16="http://schemas.microsoft.com/office/drawing/2014/main" id="{743A8CC5-83A0-44F0-891B-D75B67F05B27}"/>
                </a:ext>
              </a:extLst>
            </p:cNvPr>
            <p:cNvSpPr/>
            <p:nvPr/>
          </p:nvSpPr>
          <p:spPr>
            <a:xfrm>
              <a:off x="7394501" y="2380566"/>
              <a:ext cx="55377" cy="27960"/>
            </a:xfrm>
            <a:custGeom>
              <a:avLst/>
              <a:gdLst/>
              <a:ahLst/>
              <a:cxnLst/>
              <a:rect l="l" t="t" r="r" b="b"/>
              <a:pathLst>
                <a:path w="3270" h="1651" extrusionOk="0">
                  <a:moveTo>
                    <a:pt x="759" y="1"/>
                  </a:moveTo>
                  <a:cubicBezTo>
                    <a:pt x="341" y="1"/>
                    <a:pt x="36" y="49"/>
                    <a:pt x="1" y="49"/>
                  </a:cubicBezTo>
                  <a:lnTo>
                    <a:pt x="134" y="1017"/>
                  </a:lnTo>
                  <a:cubicBezTo>
                    <a:pt x="146" y="1017"/>
                    <a:pt x="366" y="988"/>
                    <a:pt x="669" y="988"/>
                  </a:cubicBezTo>
                  <a:cubicBezTo>
                    <a:pt x="1231" y="988"/>
                    <a:pt x="2077" y="1087"/>
                    <a:pt x="2403" y="1650"/>
                  </a:cubicBezTo>
                  <a:lnTo>
                    <a:pt x="3270" y="1150"/>
                  </a:lnTo>
                  <a:cubicBezTo>
                    <a:pt x="2726" y="171"/>
                    <a:pt x="1544" y="1"/>
                    <a:pt x="7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4">
              <a:extLst>
                <a:ext uri="{FF2B5EF4-FFF2-40B4-BE49-F238E27FC236}">
                  <a16:creationId xmlns:a16="http://schemas.microsoft.com/office/drawing/2014/main" id="{457C5A81-C1BE-A118-51AA-0ADD52A3E4D1}"/>
                </a:ext>
              </a:extLst>
            </p:cNvPr>
            <p:cNvSpPr/>
            <p:nvPr/>
          </p:nvSpPr>
          <p:spPr>
            <a:xfrm>
              <a:off x="7409759" y="2433928"/>
              <a:ext cx="27706" cy="52549"/>
            </a:xfrm>
            <a:custGeom>
              <a:avLst/>
              <a:gdLst/>
              <a:ahLst/>
              <a:cxnLst/>
              <a:rect l="l" t="t" r="r" b="b"/>
              <a:pathLst>
                <a:path w="1636" h="3103" extrusionOk="0">
                  <a:moveTo>
                    <a:pt x="868" y="1"/>
                  </a:moveTo>
                  <a:cubicBezTo>
                    <a:pt x="468" y="1"/>
                    <a:pt x="67" y="668"/>
                    <a:pt x="34" y="1535"/>
                  </a:cubicBezTo>
                  <a:cubicBezTo>
                    <a:pt x="1" y="2369"/>
                    <a:pt x="334" y="3069"/>
                    <a:pt x="768" y="3103"/>
                  </a:cubicBezTo>
                  <a:cubicBezTo>
                    <a:pt x="1168" y="3103"/>
                    <a:pt x="1568" y="2436"/>
                    <a:pt x="1602" y="1602"/>
                  </a:cubicBezTo>
                  <a:cubicBezTo>
                    <a:pt x="1635" y="734"/>
                    <a:pt x="1302" y="34"/>
                    <a:pt x="8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4">
              <a:extLst>
                <a:ext uri="{FF2B5EF4-FFF2-40B4-BE49-F238E27FC236}">
                  <a16:creationId xmlns:a16="http://schemas.microsoft.com/office/drawing/2014/main" id="{2F80E5AB-2354-C8F9-A01E-8AFE8C2B7472}"/>
                </a:ext>
              </a:extLst>
            </p:cNvPr>
            <p:cNvSpPr/>
            <p:nvPr/>
          </p:nvSpPr>
          <p:spPr>
            <a:xfrm>
              <a:off x="7600701" y="2403987"/>
              <a:ext cx="108469" cy="163270"/>
            </a:xfrm>
            <a:custGeom>
              <a:avLst/>
              <a:gdLst/>
              <a:ahLst/>
              <a:cxnLst/>
              <a:rect l="l" t="t" r="r" b="b"/>
              <a:pathLst>
                <a:path w="6405" h="9641" extrusionOk="0">
                  <a:moveTo>
                    <a:pt x="3203" y="1"/>
                  </a:moveTo>
                  <a:cubicBezTo>
                    <a:pt x="1435" y="1"/>
                    <a:pt x="0" y="2169"/>
                    <a:pt x="0" y="4837"/>
                  </a:cubicBezTo>
                  <a:cubicBezTo>
                    <a:pt x="0" y="7473"/>
                    <a:pt x="1435" y="9641"/>
                    <a:pt x="3203" y="9641"/>
                  </a:cubicBezTo>
                  <a:cubicBezTo>
                    <a:pt x="4971" y="9641"/>
                    <a:pt x="6405" y="7473"/>
                    <a:pt x="6405" y="4837"/>
                  </a:cubicBezTo>
                  <a:cubicBezTo>
                    <a:pt x="6405" y="2169"/>
                    <a:pt x="4971" y="1"/>
                    <a:pt x="3203"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4">
              <a:extLst>
                <a:ext uri="{FF2B5EF4-FFF2-40B4-BE49-F238E27FC236}">
                  <a16:creationId xmlns:a16="http://schemas.microsoft.com/office/drawing/2014/main" id="{C9BABA75-9475-5551-6ED1-E3A32BCA4EA1}"/>
                </a:ext>
              </a:extLst>
            </p:cNvPr>
            <p:cNvSpPr/>
            <p:nvPr/>
          </p:nvSpPr>
          <p:spPr>
            <a:xfrm>
              <a:off x="6617201" y="3318003"/>
              <a:ext cx="516907" cy="47469"/>
            </a:xfrm>
            <a:custGeom>
              <a:avLst/>
              <a:gdLst/>
              <a:ahLst/>
              <a:cxnLst/>
              <a:rect l="l" t="t" r="r" b="b"/>
              <a:pathLst>
                <a:path w="30523" h="2803" extrusionOk="0">
                  <a:moveTo>
                    <a:pt x="1335" y="1"/>
                  </a:moveTo>
                  <a:cubicBezTo>
                    <a:pt x="601" y="1"/>
                    <a:pt x="1" y="601"/>
                    <a:pt x="1" y="1368"/>
                  </a:cubicBezTo>
                  <a:lnTo>
                    <a:pt x="1" y="1435"/>
                  </a:lnTo>
                  <a:cubicBezTo>
                    <a:pt x="1" y="2202"/>
                    <a:pt x="601" y="2803"/>
                    <a:pt x="1335" y="2803"/>
                  </a:cubicBezTo>
                  <a:lnTo>
                    <a:pt x="29188" y="2803"/>
                  </a:lnTo>
                  <a:cubicBezTo>
                    <a:pt x="29922" y="2803"/>
                    <a:pt x="30522" y="2202"/>
                    <a:pt x="30522" y="1435"/>
                  </a:cubicBezTo>
                  <a:lnTo>
                    <a:pt x="30522" y="1368"/>
                  </a:lnTo>
                  <a:cubicBezTo>
                    <a:pt x="30522" y="601"/>
                    <a:pt x="29922" y="1"/>
                    <a:pt x="29188" y="1"/>
                  </a:cubicBezTo>
                  <a:close/>
                </a:path>
              </a:pathLst>
            </a:custGeom>
            <a:solidFill>
              <a:srgbClr val="F7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4">
              <a:extLst>
                <a:ext uri="{FF2B5EF4-FFF2-40B4-BE49-F238E27FC236}">
                  <a16:creationId xmlns:a16="http://schemas.microsoft.com/office/drawing/2014/main" id="{8D8A7EB9-B963-9993-B43D-10CFE2158C0E}"/>
                </a:ext>
              </a:extLst>
            </p:cNvPr>
            <p:cNvSpPr/>
            <p:nvPr/>
          </p:nvSpPr>
          <p:spPr>
            <a:xfrm>
              <a:off x="7412029" y="3617600"/>
              <a:ext cx="708391" cy="332586"/>
            </a:xfrm>
            <a:custGeom>
              <a:avLst/>
              <a:gdLst/>
              <a:ahLst/>
              <a:cxnLst/>
              <a:rect l="l" t="t" r="r" b="b"/>
              <a:pathLst>
                <a:path w="41830" h="19639" extrusionOk="0">
                  <a:moveTo>
                    <a:pt x="21622" y="1"/>
                  </a:moveTo>
                  <a:cubicBezTo>
                    <a:pt x="11422" y="1"/>
                    <a:pt x="0" y="2057"/>
                    <a:pt x="0" y="2057"/>
                  </a:cubicBezTo>
                  <a:cubicBezTo>
                    <a:pt x="312" y="19085"/>
                    <a:pt x="17681" y="19639"/>
                    <a:pt x="19940" y="19639"/>
                  </a:cubicBezTo>
                  <a:cubicBezTo>
                    <a:pt x="20097" y="19639"/>
                    <a:pt x="20181" y="19636"/>
                    <a:pt x="20181" y="19636"/>
                  </a:cubicBezTo>
                  <a:cubicBezTo>
                    <a:pt x="41830" y="17435"/>
                    <a:pt x="36293" y="3491"/>
                    <a:pt x="36293" y="3491"/>
                  </a:cubicBezTo>
                  <a:cubicBezTo>
                    <a:pt x="34008" y="820"/>
                    <a:pt x="28058" y="1"/>
                    <a:pt x="21622" y="1"/>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4">
              <a:extLst>
                <a:ext uri="{FF2B5EF4-FFF2-40B4-BE49-F238E27FC236}">
                  <a16:creationId xmlns:a16="http://schemas.microsoft.com/office/drawing/2014/main" id="{D5794196-54F3-985D-9A04-8B2C6E6B2725}"/>
                </a:ext>
              </a:extLst>
            </p:cNvPr>
            <p:cNvSpPr/>
            <p:nvPr/>
          </p:nvSpPr>
          <p:spPr>
            <a:xfrm>
              <a:off x="7177580" y="3804325"/>
              <a:ext cx="433299" cy="854218"/>
            </a:xfrm>
            <a:custGeom>
              <a:avLst/>
              <a:gdLst/>
              <a:ahLst/>
              <a:cxnLst/>
              <a:rect l="l" t="t" r="r" b="b"/>
              <a:pathLst>
                <a:path w="25586" h="50441" extrusionOk="0">
                  <a:moveTo>
                    <a:pt x="9044" y="0"/>
                  </a:moveTo>
                  <a:cubicBezTo>
                    <a:pt x="6168" y="0"/>
                    <a:pt x="5304" y="1728"/>
                    <a:pt x="5004" y="2906"/>
                  </a:cubicBezTo>
                  <a:cubicBezTo>
                    <a:pt x="5004" y="2906"/>
                    <a:pt x="1" y="8410"/>
                    <a:pt x="18281" y="50440"/>
                  </a:cubicBezTo>
                  <a:lnTo>
                    <a:pt x="25586" y="49973"/>
                  </a:lnTo>
                  <a:cubicBezTo>
                    <a:pt x="25586" y="49973"/>
                    <a:pt x="24685" y="6108"/>
                    <a:pt x="15979" y="2006"/>
                  </a:cubicBezTo>
                  <a:cubicBezTo>
                    <a:pt x="12875" y="537"/>
                    <a:pt x="10647" y="0"/>
                    <a:pt x="9044"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4">
              <a:extLst>
                <a:ext uri="{FF2B5EF4-FFF2-40B4-BE49-F238E27FC236}">
                  <a16:creationId xmlns:a16="http://schemas.microsoft.com/office/drawing/2014/main" id="{7D3DD0D5-8004-D58F-345E-782E05E4D524}"/>
                </a:ext>
              </a:extLst>
            </p:cNvPr>
            <p:cNvSpPr/>
            <p:nvPr/>
          </p:nvSpPr>
          <p:spPr>
            <a:xfrm>
              <a:off x="7247065" y="4635918"/>
              <a:ext cx="402240" cy="162711"/>
            </a:xfrm>
            <a:custGeom>
              <a:avLst/>
              <a:gdLst/>
              <a:ahLst/>
              <a:cxnLst/>
              <a:rect l="l" t="t" r="r" b="b"/>
              <a:pathLst>
                <a:path w="23752" h="9608" extrusionOk="0">
                  <a:moveTo>
                    <a:pt x="21483" y="1"/>
                  </a:moveTo>
                  <a:lnTo>
                    <a:pt x="14178" y="468"/>
                  </a:lnTo>
                  <a:cubicBezTo>
                    <a:pt x="14178" y="468"/>
                    <a:pt x="10975" y="5038"/>
                    <a:pt x="5471" y="5038"/>
                  </a:cubicBezTo>
                  <a:cubicBezTo>
                    <a:pt x="1" y="5038"/>
                    <a:pt x="1368" y="9608"/>
                    <a:pt x="1368" y="9608"/>
                  </a:cubicBezTo>
                  <a:cubicBezTo>
                    <a:pt x="1368" y="9608"/>
                    <a:pt x="18280" y="9141"/>
                    <a:pt x="21016" y="8240"/>
                  </a:cubicBezTo>
                  <a:cubicBezTo>
                    <a:pt x="23751" y="7306"/>
                    <a:pt x="21483" y="1"/>
                    <a:pt x="2148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4">
              <a:extLst>
                <a:ext uri="{FF2B5EF4-FFF2-40B4-BE49-F238E27FC236}">
                  <a16:creationId xmlns:a16="http://schemas.microsoft.com/office/drawing/2014/main" id="{C5EACCF8-03AE-B63F-1A07-EDC9CFE1A04D}"/>
                </a:ext>
              </a:extLst>
            </p:cNvPr>
            <p:cNvSpPr/>
            <p:nvPr/>
          </p:nvSpPr>
          <p:spPr>
            <a:xfrm>
              <a:off x="7247065" y="4716139"/>
              <a:ext cx="140679" cy="82490"/>
            </a:xfrm>
            <a:custGeom>
              <a:avLst/>
              <a:gdLst/>
              <a:ahLst/>
              <a:cxnLst/>
              <a:rect l="l" t="t" r="r" b="b"/>
              <a:pathLst>
                <a:path w="8307" h="4871" extrusionOk="0">
                  <a:moveTo>
                    <a:pt x="7840" y="1"/>
                  </a:moveTo>
                  <a:cubicBezTo>
                    <a:pt x="7106" y="167"/>
                    <a:pt x="6339" y="301"/>
                    <a:pt x="5471" y="301"/>
                  </a:cubicBezTo>
                  <a:cubicBezTo>
                    <a:pt x="1" y="301"/>
                    <a:pt x="1368" y="4871"/>
                    <a:pt x="1368" y="4871"/>
                  </a:cubicBezTo>
                  <a:cubicBezTo>
                    <a:pt x="1368" y="4871"/>
                    <a:pt x="4504" y="4771"/>
                    <a:pt x="8307" y="4604"/>
                  </a:cubicBezTo>
                  <a:cubicBezTo>
                    <a:pt x="8273" y="3203"/>
                    <a:pt x="8307" y="1368"/>
                    <a:pt x="7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4">
              <a:extLst>
                <a:ext uri="{FF2B5EF4-FFF2-40B4-BE49-F238E27FC236}">
                  <a16:creationId xmlns:a16="http://schemas.microsoft.com/office/drawing/2014/main" id="{D484B685-A787-59A2-1768-CCBFBE427478}"/>
                </a:ext>
              </a:extLst>
            </p:cNvPr>
            <p:cNvSpPr/>
            <p:nvPr/>
          </p:nvSpPr>
          <p:spPr>
            <a:xfrm>
              <a:off x="7266269" y="4768113"/>
              <a:ext cx="346880" cy="30517"/>
            </a:xfrm>
            <a:custGeom>
              <a:avLst/>
              <a:gdLst/>
              <a:ahLst/>
              <a:cxnLst/>
              <a:rect l="l" t="t" r="r" b="b"/>
              <a:pathLst>
                <a:path w="20483" h="1802" extrusionOk="0">
                  <a:moveTo>
                    <a:pt x="134" y="1"/>
                  </a:moveTo>
                  <a:lnTo>
                    <a:pt x="134" y="34"/>
                  </a:lnTo>
                  <a:cubicBezTo>
                    <a:pt x="1" y="968"/>
                    <a:pt x="234" y="1802"/>
                    <a:pt x="234" y="1802"/>
                  </a:cubicBezTo>
                  <a:cubicBezTo>
                    <a:pt x="234" y="1802"/>
                    <a:pt x="17146" y="1335"/>
                    <a:pt x="19882" y="401"/>
                  </a:cubicBezTo>
                  <a:cubicBezTo>
                    <a:pt x="20115" y="334"/>
                    <a:pt x="20315" y="201"/>
                    <a:pt x="204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4">
              <a:extLst>
                <a:ext uri="{FF2B5EF4-FFF2-40B4-BE49-F238E27FC236}">
                  <a16:creationId xmlns:a16="http://schemas.microsoft.com/office/drawing/2014/main" id="{26102F34-DB6E-EEC6-0DB0-1D4D4DCE4D59}"/>
                </a:ext>
              </a:extLst>
            </p:cNvPr>
            <p:cNvSpPr/>
            <p:nvPr/>
          </p:nvSpPr>
          <p:spPr>
            <a:xfrm>
              <a:off x="7535163" y="4662472"/>
              <a:ext cx="40136" cy="40695"/>
            </a:xfrm>
            <a:custGeom>
              <a:avLst/>
              <a:gdLst/>
              <a:ahLst/>
              <a:cxnLst/>
              <a:rect l="l" t="t" r="r" b="b"/>
              <a:pathLst>
                <a:path w="2370" h="2403" extrusionOk="0">
                  <a:moveTo>
                    <a:pt x="1202" y="1"/>
                  </a:moveTo>
                  <a:cubicBezTo>
                    <a:pt x="535" y="1"/>
                    <a:pt x="1" y="534"/>
                    <a:pt x="1" y="1202"/>
                  </a:cubicBezTo>
                  <a:cubicBezTo>
                    <a:pt x="1" y="1835"/>
                    <a:pt x="535" y="2402"/>
                    <a:pt x="1202" y="2402"/>
                  </a:cubicBezTo>
                  <a:cubicBezTo>
                    <a:pt x="1836" y="2402"/>
                    <a:pt x="2369" y="1835"/>
                    <a:pt x="2369" y="1202"/>
                  </a:cubicBezTo>
                  <a:cubicBezTo>
                    <a:pt x="2369" y="534"/>
                    <a:pt x="1836" y="1"/>
                    <a:pt x="1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4">
              <a:extLst>
                <a:ext uri="{FF2B5EF4-FFF2-40B4-BE49-F238E27FC236}">
                  <a16:creationId xmlns:a16="http://schemas.microsoft.com/office/drawing/2014/main" id="{EE4CBF66-6EE9-FA0F-84B1-B8CF6EA995B0}"/>
                </a:ext>
              </a:extLst>
            </p:cNvPr>
            <p:cNvSpPr/>
            <p:nvPr/>
          </p:nvSpPr>
          <p:spPr>
            <a:xfrm>
              <a:off x="6945418" y="3721191"/>
              <a:ext cx="696537" cy="304119"/>
            </a:xfrm>
            <a:custGeom>
              <a:avLst/>
              <a:gdLst/>
              <a:ahLst/>
              <a:cxnLst/>
              <a:rect l="l" t="t" r="r" b="b"/>
              <a:pathLst>
                <a:path w="41130" h="17958" extrusionOk="0">
                  <a:moveTo>
                    <a:pt x="32853" y="0"/>
                  </a:moveTo>
                  <a:cubicBezTo>
                    <a:pt x="32248" y="0"/>
                    <a:pt x="31606" y="139"/>
                    <a:pt x="30922" y="443"/>
                  </a:cubicBezTo>
                  <a:cubicBezTo>
                    <a:pt x="30922" y="443"/>
                    <a:pt x="1368" y="4313"/>
                    <a:pt x="1368" y="10250"/>
                  </a:cubicBezTo>
                  <a:cubicBezTo>
                    <a:pt x="1368" y="10250"/>
                    <a:pt x="0" y="15721"/>
                    <a:pt x="5471" y="17555"/>
                  </a:cubicBezTo>
                  <a:cubicBezTo>
                    <a:pt x="6319" y="17838"/>
                    <a:pt x="7752" y="17958"/>
                    <a:pt x="9569" y="17958"/>
                  </a:cubicBezTo>
                  <a:cubicBezTo>
                    <a:pt x="19550" y="17958"/>
                    <a:pt x="41129" y="14353"/>
                    <a:pt x="41129" y="14353"/>
                  </a:cubicBezTo>
                  <a:cubicBezTo>
                    <a:pt x="41129" y="14353"/>
                    <a:pt x="39000" y="0"/>
                    <a:pt x="32853"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4">
              <a:extLst>
                <a:ext uri="{FF2B5EF4-FFF2-40B4-BE49-F238E27FC236}">
                  <a16:creationId xmlns:a16="http://schemas.microsoft.com/office/drawing/2014/main" id="{B9541BF0-FEF4-29F3-5541-21553BE1BB28}"/>
                </a:ext>
              </a:extLst>
            </p:cNvPr>
            <p:cNvSpPr/>
            <p:nvPr/>
          </p:nvSpPr>
          <p:spPr>
            <a:xfrm>
              <a:off x="6883267" y="3845138"/>
              <a:ext cx="433299" cy="854066"/>
            </a:xfrm>
            <a:custGeom>
              <a:avLst/>
              <a:gdLst/>
              <a:ahLst/>
              <a:cxnLst/>
              <a:rect l="l" t="t" r="r" b="b"/>
              <a:pathLst>
                <a:path w="25586" h="50432" extrusionOk="0">
                  <a:moveTo>
                    <a:pt x="9080" y="0"/>
                  </a:moveTo>
                  <a:cubicBezTo>
                    <a:pt x="6191" y="0"/>
                    <a:pt x="5338" y="1739"/>
                    <a:pt x="5038" y="2898"/>
                  </a:cubicBezTo>
                  <a:lnTo>
                    <a:pt x="5038" y="2931"/>
                  </a:lnTo>
                  <a:cubicBezTo>
                    <a:pt x="5038" y="2931"/>
                    <a:pt x="1" y="8402"/>
                    <a:pt x="18280" y="50432"/>
                  </a:cubicBezTo>
                  <a:lnTo>
                    <a:pt x="25586" y="49998"/>
                  </a:lnTo>
                  <a:cubicBezTo>
                    <a:pt x="25586" y="49998"/>
                    <a:pt x="24685" y="6100"/>
                    <a:pt x="16012" y="1997"/>
                  </a:cubicBezTo>
                  <a:cubicBezTo>
                    <a:pt x="12908" y="534"/>
                    <a:pt x="10681" y="0"/>
                    <a:pt x="9080" y="0"/>
                  </a:cubicBezTo>
                  <a:close/>
                </a:path>
              </a:pathLst>
            </a:custGeom>
            <a:solidFill>
              <a:srgbClr val="4A8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4">
              <a:extLst>
                <a:ext uri="{FF2B5EF4-FFF2-40B4-BE49-F238E27FC236}">
                  <a16:creationId xmlns:a16="http://schemas.microsoft.com/office/drawing/2014/main" id="{2CA43852-0A2A-6541-513E-8B4228CA8CB0}"/>
                </a:ext>
              </a:extLst>
            </p:cNvPr>
            <p:cNvSpPr/>
            <p:nvPr/>
          </p:nvSpPr>
          <p:spPr>
            <a:xfrm>
              <a:off x="6952751" y="4691855"/>
              <a:ext cx="402799" cy="162136"/>
            </a:xfrm>
            <a:custGeom>
              <a:avLst/>
              <a:gdLst/>
              <a:ahLst/>
              <a:cxnLst/>
              <a:rect l="l" t="t" r="r" b="b"/>
              <a:pathLst>
                <a:path w="23785" h="9574" extrusionOk="0">
                  <a:moveTo>
                    <a:pt x="21483" y="0"/>
                  </a:moveTo>
                  <a:lnTo>
                    <a:pt x="14177" y="434"/>
                  </a:lnTo>
                  <a:cubicBezTo>
                    <a:pt x="14177" y="434"/>
                    <a:pt x="10975" y="5004"/>
                    <a:pt x="5505" y="5004"/>
                  </a:cubicBezTo>
                  <a:cubicBezTo>
                    <a:pt x="1" y="5004"/>
                    <a:pt x="1368" y="9574"/>
                    <a:pt x="1368" y="9574"/>
                  </a:cubicBezTo>
                  <a:cubicBezTo>
                    <a:pt x="1368" y="9574"/>
                    <a:pt x="18280" y="9140"/>
                    <a:pt x="21016" y="8206"/>
                  </a:cubicBezTo>
                  <a:cubicBezTo>
                    <a:pt x="23784" y="7306"/>
                    <a:pt x="21483" y="0"/>
                    <a:pt x="2148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4">
              <a:extLst>
                <a:ext uri="{FF2B5EF4-FFF2-40B4-BE49-F238E27FC236}">
                  <a16:creationId xmlns:a16="http://schemas.microsoft.com/office/drawing/2014/main" id="{DF77856F-774F-5BBF-ADD2-3C09CB6CC762}"/>
                </a:ext>
              </a:extLst>
            </p:cNvPr>
            <p:cNvSpPr/>
            <p:nvPr/>
          </p:nvSpPr>
          <p:spPr>
            <a:xfrm>
              <a:off x="6953327" y="4771500"/>
              <a:ext cx="140662" cy="82490"/>
            </a:xfrm>
            <a:custGeom>
              <a:avLst/>
              <a:gdLst/>
              <a:ahLst/>
              <a:cxnLst/>
              <a:rect l="l" t="t" r="r" b="b"/>
              <a:pathLst>
                <a:path w="8306" h="4871" extrusionOk="0">
                  <a:moveTo>
                    <a:pt x="7839" y="1"/>
                  </a:moveTo>
                  <a:cubicBezTo>
                    <a:pt x="7105" y="201"/>
                    <a:pt x="6305" y="301"/>
                    <a:pt x="5471" y="301"/>
                  </a:cubicBezTo>
                  <a:cubicBezTo>
                    <a:pt x="0" y="301"/>
                    <a:pt x="1368" y="4871"/>
                    <a:pt x="1368" y="4871"/>
                  </a:cubicBezTo>
                  <a:cubicBezTo>
                    <a:pt x="1368" y="4871"/>
                    <a:pt x="4503" y="4804"/>
                    <a:pt x="8306" y="4637"/>
                  </a:cubicBezTo>
                  <a:cubicBezTo>
                    <a:pt x="8273" y="3236"/>
                    <a:pt x="8306" y="1402"/>
                    <a:pt x="78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4">
              <a:extLst>
                <a:ext uri="{FF2B5EF4-FFF2-40B4-BE49-F238E27FC236}">
                  <a16:creationId xmlns:a16="http://schemas.microsoft.com/office/drawing/2014/main" id="{D1FA2662-E65C-E65F-FE83-7A621CDB2233}"/>
                </a:ext>
              </a:extLst>
            </p:cNvPr>
            <p:cNvSpPr/>
            <p:nvPr/>
          </p:nvSpPr>
          <p:spPr>
            <a:xfrm>
              <a:off x="6971956" y="4824032"/>
              <a:ext cx="347438" cy="29958"/>
            </a:xfrm>
            <a:custGeom>
              <a:avLst/>
              <a:gdLst/>
              <a:ahLst/>
              <a:cxnLst/>
              <a:rect l="l" t="t" r="r" b="b"/>
              <a:pathLst>
                <a:path w="20516" h="1769" extrusionOk="0">
                  <a:moveTo>
                    <a:pt x="134" y="1"/>
                  </a:moveTo>
                  <a:cubicBezTo>
                    <a:pt x="1" y="968"/>
                    <a:pt x="234" y="1769"/>
                    <a:pt x="234" y="1769"/>
                  </a:cubicBezTo>
                  <a:cubicBezTo>
                    <a:pt x="234" y="1769"/>
                    <a:pt x="17146" y="1335"/>
                    <a:pt x="19915" y="401"/>
                  </a:cubicBezTo>
                  <a:cubicBezTo>
                    <a:pt x="20149" y="334"/>
                    <a:pt x="20349" y="168"/>
                    <a:pt x="205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4">
              <a:extLst>
                <a:ext uri="{FF2B5EF4-FFF2-40B4-BE49-F238E27FC236}">
                  <a16:creationId xmlns:a16="http://schemas.microsoft.com/office/drawing/2014/main" id="{80DA9FEB-6682-42A4-9414-DEBDFAC66ECF}"/>
                </a:ext>
              </a:extLst>
            </p:cNvPr>
            <p:cNvSpPr/>
            <p:nvPr/>
          </p:nvSpPr>
          <p:spPr>
            <a:xfrm>
              <a:off x="7240850" y="4718409"/>
              <a:ext cx="40695" cy="40119"/>
            </a:xfrm>
            <a:custGeom>
              <a:avLst/>
              <a:gdLst/>
              <a:ahLst/>
              <a:cxnLst/>
              <a:rect l="l" t="t" r="r" b="b"/>
              <a:pathLst>
                <a:path w="2403" h="2369" extrusionOk="0">
                  <a:moveTo>
                    <a:pt x="1202" y="0"/>
                  </a:moveTo>
                  <a:cubicBezTo>
                    <a:pt x="535" y="0"/>
                    <a:pt x="1" y="534"/>
                    <a:pt x="1" y="1168"/>
                  </a:cubicBezTo>
                  <a:cubicBezTo>
                    <a:pt x="1" y="1835"/>
                    <a:pt x="535" y="2368"/>
                    <a:pt x="1202" y="2368"/>
                  </a:cubicBezTo>
                  <a:cubicBezTo>
                    <a:pt x="1869" y="2368"/>
                    <a:pt x="2403" y="1835"/>
                    <a:pt x="2403" y="1168"/>
                  </a:cubicBezTo>
                  <a:cubicBezTo>
                    <a:pt x="2403" y="534"/>
                    <a:pt x="1869" y="0"/>
                    <a:pt x="12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4">
              <a:extLst>
                <a:ext uri="{FF2B5EF4-FFF2-40B4-BE49-F238E27FC236}">
                  <a16:creationId xmlns:a16="http://schemas.microsoft.com/office/drawing/2014/main" id="{AD42C81E-14EB-5E41-FB49-3A89DA42B16C}"/>
                </a:ext>
              </a:extLst>
            </p:cNvPr>
            <p:cNvSpPr/>
            <p:nvPr/>
          </p:nvSpPr>
          <p:spPr>
            <a:xfrm>
              <a:off x="7741922" y="2833103"/>
              <a:ext cx="461546" cy="530929"/>
            </a:xfrm>
            <a:custGeom>
              <a:avLst/>
              <a:gdLst/>
              <a:ahLst/>
              <a:cxnLst/>
              <a:rect l="l" t="t" r="r" b="b"/>
              <a:pathLst>
                <a:path w="27254" h="31351" extrusionOk="0">
                  <a:moveTo>
                    <a:pt x="5233" y="0"/>
                  </a:moveTo>
                  <a:cubicBezTo>
                    <a:pt x="5001" y="0"/>
                    <a:pt x="4871" y="13"/>
                    <a:pt x="4871" y="13"/>
                  </a:cubicBezTo>
                  <a:cubicBezTo>
                    <a:pt x="1" y="4283"/>
                    <a:pt x="7773" y="14724"/>
                    <a:pt x="7773" y="14724"/>
                  </a:cubicBezTo>
                  <a:cubicBezTo>
                    <a:pt x="13379" y="28175"/>
                    <a:pt x="18633" y="31350"/>
                    <a:pt x="22026" y="31350"/>
                  </a:cubicBezTo>
                  <a:cubicBezTo>
                    <a:pt x="23741" y="31350"/>
                    <a:pt x="24981" y="30540"/>
                    <a:pt x="25552" y="29834"/>
                  </a:cubicBezTo>
                  <a:cubicBezTo>
                    <a:pt x="27253" y="27733"/>
                    <a:pt x="17246" y="12322"/>
                    <a:pt x="13944" y="5884"/>
                  </a:cubicBezTo>
                  <a:cubicBezTo>
                    <a:pt x="11165" y="410"/>
                    <a:pt x="6553" y="0"/>
                    <a:pt x="5233"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4">
              <a:extLst>
                <a:ext uri="{FF2B5EF4-FFF2-40B4-BE49-F238E27FC236}">
                  <a16:creationId xmlns:a16="http://schemas.microsoft.com/office/drawing/2014/main" id="{D4563F19-1C62-31A1-109B-F8D43EBE2BF7}"/>
                </a:ext>
              </a:extLst>
            </p:cNvPr>
            <p:cNvSpPr/>
            <p:nvPr/>
          </p:nvSpPr>
          <p:spPr>
            <a:xfrm>
              <a:off x="7125607" y="2893984"/>
              <a:ext cx="468337" cy="525933"/>
            </a:xfrm>
            <a:custGeom>
              <a:avLst/>
              <a:gdLst/>
              <a:ahLst/>
              <a:cxnLst/>
              <a:rect l="l" t="t" r="r" b="b"/>
              <a:pathLst>
                <a:path w="27655" h="31056" extrusionOk="0">
                  <a:moveTo>
                    <a:pt x="22378" y="1"/>
                  </a:moveTo>
                  <a:cubicBezTo>
                    <a:pt x="20931" y="1"/>
                    <a:pt x="16493" y="458"/>
                    <a:pt x="13677" y="5758"/>
                  </a:cubicBezTo>
                  <a:cubicBezTo>
                    <a:pt x="10275" y="12129"/>
                    <a:pt x="1" y="27340"/>
                    <a:pt x="1669" y="29475"/>
                  </a:cubicBezTo>
                  <a:cubicBezTo>
                    <a:pt x="2239" y="30205"/>
                    <a:pt x="3503" y="31056"/>
                    <a:pt x="5270" y="31056"/>
                  </a:cubicBezTo>
                  <a:cubicBezTo>
                    <a:pt x="8673" y="31056"/>
                    <a:pt x="13941" y="27903"/>
                    <a:pt x="19715" y="14664"/>
                  </a:cubicBezTo>
                  <a:cubicBezTo>
                    <a:pt x="19715" y="14664"/>
                    <a:pt x="27654" y="4357"/>
                    <a:pt x="22851" y="21"/>
                  </a:cubicBezTo>
                  <a:cubicBezTo>
                    <a:pt x="22851" y="21"/>
                    <a:pt x="22679" y="1"/>
                    <a:pt x="22378"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4">
              <a:extLst>
                <a:ext uri="{FF2B5EF4-FFF2-40B4-BE49-F238E27FC236}">
                  <a16:creationId xmlns:a16="http://schemas.microsoft.com/office/drawing/2014/main" id="{66A57FD2-FAC3-E3E4-C75B-8EF380ABC5B8}"/>
                </a:ext>
              </a:extLst>
            </p:cNvPr>
            <p:cNvSpPr/>
            <p:nvPr/>
          </p:nvSpPr>
          <p:spPr>
            <a:xfrm>
              <a:off x="6749396" y="3244572"/>
              <a:ext cx="562090" cy="168808"/>
            </a:xfrm>
            <a:custGeom>
              <a:avLst/>
              <a:gdLst/>
              <a:ahLst/>
              <a:cxnLst/>
              <a:rect l="l" t="t" r="r" b="b"/>
              <a:pathLst>
                <a:path w="33191" h="9968" extrusionOk="0">
                  <a:moveTo>
                    <a:pt x="28687" y="0"/>
                  </a:moveTo>
                  <a:lnTo>
                    <a:pt x="0" y="1368"/>
                  </a:lnTo>
                  <a:lnTo>
                    <a:pt x="400" y="6672"/>
                  </a:lnTo>
                  <a:cubicBezTo>
                    <a:pt x="9204" y="9489"/>
                    <a:pt x="19271" y="9968"/>
                    <a:pt x="25102" y="9968"/>
                  </a:cubicBezTo>
                  <a:cubicBezTo>
                    <a:pt x="28108" y="9968"/>
                    <a:pt x="29988" y="9840"/>
                    <a:pt x="29988" y="9840"/>
                  </a:cubicBezTo>
                  <a:cubicBezTo>
                    <a:pt x="33190" y="5804"/>
                    <a:pt x="28687" y="0"/>
                    <a:pt x="28687" y="0"/>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4">
              <a:extLst>
                <a:ext uri="{FF2B5EF4-FFF2-40B4-BE49-F238E27FC236}">
                  <a16:creationId xmlns:a16="http://schemas.microsoft.com/office/drawing/2014/main" id="{32049EDD-5C4A-0F59-65B5-A8C36894608D}"/>
                </a:ext>
              </a:extLst>
            </p:cNvPr>
            <p:cNvSpPr/>
            <p:nvPr/>
          </p:nvSpPr>
          <p:spPr>
            <a:xfrm>
              <a:off x="7362070" y="2825347"/>
              <a:ext cx="651591" cy="1025363"/>
            </a:xfrm>
            <a:custGeom>
              <a:avLst/>
              <a:gdLst/>
              <a:ahLst/>
              <a:cxnLst/>
              <a:rect l="l" t="t" r="r" b="b"/>
              <a:pathLst>
                <a:path w="38476" h="60547" extrusionOk="0">
                  <a:moveTo>
                    <a:pt x="26781" y="1"/>
                  </a:moveTo>
                  <a:cubicBezTo>
                    <a:pt x="26576" y="1"/>
                    <a:pt x="25658" y="845"/>
                    <a:pt x="25429" y="845"/>
                  </a:cubicBezTo>
                  <a:cubicBezTo>
                    <a:pt x="25417" y="845"/>
                    <a:pt x="25407" y="843"/>
                    <a:pt x="25399" y="838"/>
                  </a:cubicBezTo>
                  <a:cubicBezTo>
                    <a:pt x="23365" y="1905"/>
                    <a:pt x="20729" y="1672"/>
                    <a:pt x="19328" y="1872"/>
                  </a:cubicBezTo>
                  <a:cubicBezTo>
                    <a:pt x="17894" y="1739"/>
                    <a:pt x="14225" y="1338"/>
                    <a:pt x="12090" y="338"/>
                  </a:cubicBezTo>
                  <a:lnTo>
                    <a:pt x="5719" y="4007"/>
                  </a:lnTo>
                  <a:cubicBezTo>
                    <a:pt x="5719" y="4007"/>
                    <a:pt x="1482" y="4140"/>
                    <a:pt x="3284" y="23588"/>
                  </a:cubicBezTo>
                  <a:lnTo>
                    <a:pt x="3217" y="24088"/>
                  </a:lnTo>
                  <a:cubicBezTo>
                    <a:pt x="3217" y="24088"/>
                    <a:pt x="3717" y="47405"/>
                    <a:pt x="1716" y="48906"/>
                  </a:cubicBezTo>
                  <a:cubicBezTo>
                    <a:pt x="0" y="50214"/>
                    <a:pt x="5813" y="60547"/>
                    <a:pt x="22778" y="60547"/>
                  </a:cubicBezTo>
                  <a:cubicBezTo>
                    <a:pt x="25274" y="60547"/>
                    <a:pt x="28012" y="60323"/>
                    <a:pt x="31003" y="59814"/>
                  </a:cubicBezTo>
                  <a:lnTo>
                    <a:pt x="38475" y="56344"/>
                  </a:lnTo>
                  <a:lnTo>
                    <a:pt x="38108" y="48806"/>
                  </a:lnTo>
                  <a:cubicBezTo>
                    <a:pt x="38142" y="48772"/>
                    <a:pt x="38175" y="48772"/>
                    <a:pt x="38209" y="48772"/>
                  </a:cubicBezTo>
                  <a:cubicBezTo>
                    <a:pt x="38242" y="48572"/>
                    <a:pt x="38242" y="48405"/>
                    <a:pt x="38142" y="48272"/>
                  </a:cubicBezTo>
                  <a:cubicBezTo>
                    <a:pt x="38108" y="48205"/>
                    <a:pt x="38108" y="48139"/>
                    <a:pt x="38075" y="48072"/>
                  </a:cubicBezTo>
                  <a:lnTo>
                    <a:pt x="36774" y="20952"/>
                  </a:lnTo>
                  <a:cubicBezTo>
                    <a:pt x="36841" y="16149"/>
                    <a:pt x="36607" y="12646"/>
                    <a:pt x="36240" y="10111"/>
                  </a:cubicBezTo>
                  <a:lnTo>
                    <a:pt x="36174" y="8544"/>
                  </a:lnTo>
                  <a:cubicBezTo>
                    <a:pt x="33639" y="5241"/>
                    <a:pt x="31170" y="1805"/>
                    <a:pt x="26800" y="4"/>
                  </a:cubicBezTo>
                  <a:cubicBezTo>
                    <a:pt x="26795" y="2"/>
                    <a:pt x="26789" y="1"/>
                    <a:pt x="26781" y="1"/>
                  </a:cubicBezTo>
                  <a:close/>
                </a:path>
              </a:pathLst>
            </a:custGeom>
            <a:solidFill>
              <a:srgbClr val="B184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4">
              <a:extLst>
                <a:ext uri="{FF2B5EF4-FFF2-40B4-BE49-F238E27FC236}">
                  <a16:creationId xmlns:a16="http://schemas.microsoft.com/office/drawing/2014/main" id="{0F712292-60FB-3FD0-BCE1-539ECEEE8E95}"/>
                </a:ext>
              </a:extLst>
            </p:cNvPr>
            <p:cNvSpPr/>
            <p:nvPr/>
          </p:nvSpPr>
          <p:spPr>
            <a:xfrm>
              <a:off x="6552797" y="3286859"/>
              <a:ext cx="203389" cy="75225"/>
            </a:xfrm>
            <a:custGeom>
              <a:avLst/>
              <a:gdLst/>
              <a:ahLst/>
              <a:cxnLst/>
              <a:rect l="l" t="t" r="r" b="b"/>
              <a:pathLst>
                <a:path w="12010" h="4442" extrusionOk="0">
                  <a:moveTo>
                    <a:pt x="9387" y="1"/>
                  </a:moveTo>
                  <a:cubicBezTo>
                    <a:pt x="6229" y="1"/>
                    <a:pt x="1133" y="615"/>
                    <a:pt x="1" y="4441"/>
                  </a:cubicBezTo>
                  <a:lnTo>
                    <a:pt x="12009" y="4175"/>
                  </a:lnTo>
                  <a:lnTo>
                    <a:pt x="11943" y="138"/>
                  </a:lnTo>
                  <a:cubicBezTo>
                    <a:pt x="11943" y="138"/>
                    <a:pt x="10882" y="1"/>
                    <a:pt x="9387" y="1"/>
                  </a:cubicBezTo>
                  <a:close/>
                </a:path>
              </a:pathLst>
            </a:custGeom>
            <a:solidFill>
              <a:srgbClr val="8245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4">
              <a:extLst>
                <a:ext uri="{FF2B5EF4-FFF2-40B4-BE49-F238E27FC236}">
                  <a16:creationId xmlns:a16="http://schemas.microsoft.com/office/drawing/2014/main" id="{5CDFD3C8-F2B7-52DA-A75E-B12F9DB42A99}"/>
                </a:ext>
              </a:extLst>
            </p:cNvPr>
            <p:cNvSpPr/>
            <p:nvPr/>
          </p:nvSpPr>
          <p:spPr>
            <a:xfrm>
              <a:off x="7201306" y="3241169"/>
              <a:ext cx="39001" cy="97190"/>
            </a:xfrm>
            <a:custGeom>
              <a:avLst/>
              <a:gdLst/>
              <a:ahLst/>
              <a:cxnLst/>
              <a:rect l="l" t="t" r="r" b="b"/>
              <a:pathLst>
                <a:path w="2303" h="5739" extrusionOk="0">
                  <a:moveTo>
                    <a:pt x="935" y="1"/>
                  </a:moveTo>
                  <a:lnTo>
                    <a:pt x="1" y="368"/>
                  </a:lnTo>
                  <a:cubicBezTo>
                    <a:pt x="334" y="1302"/>
                    <a:pt x="1068" y="4037"/>
                    <a:pt x="368" y="5238"/>
                  </a:cubicBezTo>
                  <a:lnTo>
                    <a:pt x="1202" y="5738"/>
                  </a:lnTo>
                  <a:cubicBezTo>
                    <a:pt x="2302" y="3937"/>
                    <a:pt x="1068" y="401"/>
                    <a:pt x="93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4">
              <a:extLst>
                <a:ext uri="{FF2B5EF4-FFF2-40B4-BE49-F238E27FC236}">
                  <a16:creationId xmlns:a16="http://schemas.microsoft.com/office/drawing/2014/main" id="{DF6BCB47-CF7C-0F39-EC63-A4D8394D0B49}"/>
                </a:ext>
              </a:extLst>
            </p:cNvPr>
            <p:cNvSpPr/>
            <p:nvPr/>
          </p:nvSpPr>
          <p:spPr>
            <a:xfrm>
              <a:off x="7409200" y="2957592"/>
              <a:ext cx="144625" cy="280207"/>
            </a:xfrm>
            <a:custGeom>
              <a:avLst/>
              <a:gdLst/>
              <a:ahLst/>
              <a:cxnLst/>
              <a:rect l="l" t="t" r="r" b="b"/>
              <a:pathLst>
                <a:path w="8540" h="16546" extrusionOk="0">
                  <a:moveTo>
                    <a:pt x="7539" y="1"/>
                  </a:moveTo>
                  <a:cubicBezTo>
                    <a:pt x="7239" y="4471"/>
                    <a:pt x="67" y="15879"/>
                    <a:pt x="0" y="16012"/>
                  </a:cubicBezTo>
                  <a:lnTo>
                    <a:pt x="834" y="16546"/>
                  </a:lnTo>
                  <a:lnTo>
                    <a:pt x="834" y="16512"/>
                  </a:lnTo>
                  <a:cubicBezTo>
                    <a:pt x="1134" y="16045"/>
                    <a:pt x="8206" y="4771"/>
                    <a:pt x="8540" y="67"/>
                  </a:cubicBezTo>
                  <a:lnTo>
                    <a:pt x="75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4">
              <a:extLst>
                <a:ext uri="{FF2B5EF4-FFF2-40B4-BE49-F238E27FC236}">
                  <a16:creationId xmlns:a16="http://schemas.microsoft.com/office/drawing/2014/main" id="{49E4C94A-9B7F-E877-84DE-0CEC45F11F99}"/>
                </a:ext>
              </a:extLst>
            </p:cNvPr>
            <p:cNvSpPr/>
            <p:nvPr/>
          </p:nvSpPr>
          <p:spPr>
            <a:xfrm>
              <a:off x="7530658" y="2828226"/>
              <a:ext cx="300545" cy="65555"/>
            </a:xfrm>
            <a:custGeom>
              <a:avLst/>
              <a:gdLst/>
              <a:ahLst/>
              <a:cxnLst/>
              <a:rect l="l" t="t" r="r" b="b"/>
              <a:pathLst>
                <a:path w="17747" h="3871" extrusionOk="0">
                  <a:moveTo>
                    <a:pt x="16945" y="1"/>
                  </a:moveTo>
                  <a:cubicBezTo>
                    <a:pt x="15166" y="2181"/>
                    <a:pt x="12403" y="2865"/>
                    <a:pt x="9641" y="2865"/>
                  </a:cubicBezTo>
                  <a:cubicBezTo>
                    <a:pt x="5050" y="2865"/>
                    <a:pt x="463" y="976"/>
                    <a:pt x="400" y="935"/>
                  </a:cubicBezTo>
                  <a:lnTo>
                    <a:pt x="0" y="1869"/>
                  </a:lnTo>
                  <a:cubicBezTo>
                    <a:pt x="334" y="2002"/>
                    <a:pt x="4904" y="3870"/>
                    <a:pt x="9640" y="3870"/>
                  </a:cubicBezTo>
                  <a:cubicBezTo>
                    <a:pt x="12642" y="3870"/>
                    <a:pt x="15711" y="3103"/>
                    <a:pt x="17746" y="601"/>
                  </a:cubicBezTo>
                  <a:lnTo>
                    <a:pt x="1694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4">
              <a:extLst>
                <a:ext uri="{FF2B5EF4-FFF2-40B4-BE49-F238E27FC236}">
                  <a16:creationId xmlns:a16="http://schemas.microsoft.com/office/drawing/2014/main" id="{F2598E06-BF30-7D66-CC83-C2E6A62C1BE7}"/>
                </a:ext>
              </a:extLst>
            </p:cNvPr>
            <p:cNvSpPr/>
            <p:nvPr/>
          </p:nvSpPr>
          <p:spPr>
            <a:xfrm>
              <a:off x="7384340" y="3649031"/>
              <a:ext cx="397143" cy="172889"/>
            </a:xfrm>
            <a:custGeom>
              <a:avLst/>
              <a:gdLst/>
              <a:ahLst/>
              <a:cxnLst/>
              <a:rect l="l" t="t" r="r" b="b"/>
              <a:pathLst>
                <a:path w="23451" h="10209" extrusionOk="0">
                  <a:moveTo>
                    <a:pt x="801" y="1"/>
                  </a:moveTo>
                  <a:lnTo>
                    <a:pt x="1" y="535"/>
                  </a:lnTo>
                  <a:cubicBezTo>
                    <a:pt x="67" y="635"/>
                    <a:pt x="1869" y="3370"/>
                    <a:pt x="5671" y="5938"/>
                  </a:cubicBezTo>
                  <a:cubicBezTo>
                    <a:pt x="8707" y="7973"/>
                    <a:pt x="13544" y="10208"/>
                    <a:pt x="20215" y="10208"/>
                  </a:cubicBezTo>
                  <a:cubicBezTo>
                    <a:pt x="21249" y="10208"/>
                    <a:pt x="22350" y="10141"/>
                    <a:pt x="23451" y="10041"/>
                  </a:cubicBezTo>
                  <a:lnTo>
                    <a:pt x="23351" y="9041"/>
                  </a:lnTo>
                  <a:cubicBezTo>
                    <a:pt x="22265" y="9154"/>
                    <a:pt x="21222" y="9206"/>
                    <a:pt x="20219" y="9206"/>
                  </a:cubicBezTo>
                  <a:cubicBezTo>
                    <a:pt x="7010" y="9206"/>
                    <a:pt x="894" y="94"/>
                    <a:pt x="80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4">
              <a:extLst>
                <a:ext uri="{FF2B5EF4-FFF2-40B4-BE49-F238E27FC236}">
                  <a16:creationId xmlns:a16="http://schemas.microsoft.com/office/drawing/2014/main" id="{78049719-0CD4-9DEA-02C9-9BA3BEA7DEBB}"/>
                </a:ext>
              </a:extLst>
            </p:cNvPr>
            <p:cNvSpPr/>
            <p:nvPr/>
          </p:nvSpPr>
          <p:spPr>
            <a:xfrm>
              <a:off x="7023370" y="3780091"/>
              <a:ext cx="440632" cy="907259"/>
            </a:xfrm>
            <a:custGeom>
              <a:avLst/>
              <a:gdLst/>
              <a:ahLst/>
              <a:cxnLst/>
              <a:rect l="l" t="t" r="r" b="b"/>
              <a:pathLst>
                <a:path w="26019" h="53573" extrusionOk="0">
                  <a:moveTo>
                    <a:pt x="25685" y="1"/>
                  </a:moveTo>
                  <a:cubicBezTo>
                    <a:pt x="25485" y="67"/>
                    <a:pt x="5771" y="6972"/>
                    <a:pt x="2502" y="8273"/>
                  </a:cubicBezTo>
                  <a:cubicBezTo>
                    <a:pt x="1702" y="8607"/>
                    <a:pt x="0" y="9274"/>
                    <a:pt x="6438" y="31723"/>
                  </a:cubicBezTo>
                  <a:cubicBezTo>
                    <a:pt x="9540" y="42598"/>
                    <a:pt x="13110" y="53472"/>
                    <a:pt x="13143" y="53572"/>
                  </a:cubicBezTo>
                  <a:lnTo>
                    <a:pt x="14077" y="53272"/>
                  </a:lnTo>
                  <a:cubicBezTo>
                    <a:pt x="7306" y="32691"/>
                    <a:pt x="1268" y="10542"/>
                    <a:pt x="2869" y="9207"/>
                  </a:cubicBezTo>
                  <a:cubicBezTo>
                    <a:pt x="6138" y="7906"/>
                    <a:pt x="25819" y="1001"/>
                    <a:pt x="26019" y="935"/>
                  </a:cubicBezTo>
                  <a:lnTo>
                    <a:pt x="256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4">
              <a:extLst>
                <a:ext uri="{FF2B5EF4-FFF2-40B4-BE49-F238E27FC236}">
                  <a16:creationId xmlns:a16="http://schemas.microsoft.com/office/drawing/2014/main" id="{93EAFAD6-A8EF-60F3-8014-0122103CEFA4}"/>
                </a:ext>
              </a:extLst>
            </p:cNvPr>
            <p:cNvSpPr/>
            <p:nvPr/>
          </p:nvSpPr>
          <p:spPr>
            <a:xfrm>
              <a:off x="7177022" y="3987985"/>
              <a:ext cx="52549" cy="37291"/>
            </a:xfrm>
            <a:custGeom>
              <a:avLst/>
              <a:gdLst/>
              <a:ahLst/>
              <a:cxnLst/>
              <a:rect l="l" t="t" r="r" b="b"/>
              <a:pathLst>
                <a:path w="3103" h="2202" extrusionOk="0">
                  <a:moveTo>
                    <a:pt x="434" y="0"/>
                  </a:moveTo>
                  <a:lnTo>
                    <a:pt x="0" y="867"/>
                  </a:lnTo>
                  <a:lnTo>
                    <a:pt x="2669" y="2202"/>
                  </a:lnTo>
                  <a:lnTo>
                    <a:pt x="3103" y="1301"/>
                  </a:lnTo>
                  <a:lnTo>
                    <a:pt x="4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4">
              <a:extLst>
                <a:ext uri="{FF2B5EF4-FFF2-40B4-BE49-F238E27FC236}">
                  <a16:creationId xmlns:a16="http://schemas.microsoft.com/office/drawing/2014/main" id="{20538EE3-487D-9ADA-F4AA-D8F0513F218C}"/>
                </a:ext>
              </a:extLst>
            </p:cNvPr>
            <p:cNvSpPr/>
            <p:nvPr/>
          </p:nvSpPr>
          <p:spPr>
            <a:xfrm>
              <a:off x="7728933" y="3965953"/>
              <a:ext cx="18087" cy="819129"/>
            </a:xfrm>
            <a:custGeom>
              <a:avLst/>
              <a:gdLst/>
              <a:ahLst/>
              <a:cxnLst/>
              <a:rect l="l" t="t" r="r" b="b"/>
              <a:pathLst>
                <a:path w="1068" h="48369" extrusionOk="0">
                  <a:moveTo>
                    <a:pt x="0" y="0"/>
                  </a:moveTo>
                  <a:lnTo>
                    <a:pt x="0" y="48368"/>
                  </a:lnTo>
                  <a:lnTo>
                    <a:pt x="1068" y="48368"/>
                  </a:lnTo>
                  <a:lnTo>
                    <a:pt x="106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4">
              <a:extLst>
                <a:ext uri="{FF2B5EF4-FFF2-40B4-BE49-F238E27FC236}">
                  <a16:creationId xmlns:a16="http://schemas.microsoft.com/office/drawing/2014/main" id="{3480A76A-E63F-6552-4915-B497EAEFBAA6}"/>
                </a:ext>
              </a:extLst>
            </p:cNvPr>
            <p:cNvSpPr/>
            <p:nvPr/>
          </p:nvSpPr>
          <p:spPr>
            <a:xfrm>
              <a:off x="7271925" y="3882345"/>
              <a:ext cx="871103" cy="176835"/>
            </a:xfrm>
            <a:custGeom>
              <a:avLst/>
              <a:gdLst/>
              <a:ahLst/>
              <a:cxnLst/>
              <a:rect l="l" t="t" r="r" b="b"/>
              <a:pathLst>
                <a:path w="51438" h="10442" extrusionOk="0">
                  <a:moveTo>
                    <a:pt x="25719" y="0"/>
                  </a:moveTo>
                  <a:cubicBezTo>
                    <a:pt x="11509" y="0"/>
                    <a:pt x="0" y="2335"/>
                    <a:pt x="0" y="5237"/>
                  </a:cubicBezTo>
                  <a:cubicBezTo>
                    <a:pt x="0" y="8106"/>
                    <a:pt x="11509" y="10441"/>
                    <a:pt x="25719" y="10441"/>
                  </a:cubicBezTo>
                  <a:cubicBezTo>
                    <a:pt x="39929" y="10441"/>
                    <a:pt x="51437" y="8106"/>
                    <a:pt x="51437" y="5237"/>
                  </a:cubicBezTo>
                  <a:cubicBezTo>
                    <a:pt x="51437" y="2335"/>
                    <a:pt x="39929" y="0"/>
                    <a:pt x="2571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4">
              <a:extLst>
                <a:ext uri="{FF2B5EF4-FFF2-40B4-BE49-F238E27FC236}">
                  <a16:creationId xmlns:a16="http://schemas.microsoft.com/office/drawing/2014/main" id="{B812880A-70ED-947D-D3C0-4996065FEF80}"/>
                </a:ext>
              </a:extLst>
            </p:cNvPr>
            <p:cNvSpPr/>
            <p:nvPr/>
          </p:nvSpPr>
          <p:spPr>
            <a:xfrm>
              <a:off x="7696740" y="2975103"/>
              <a:ext cx="643428" cy="1047345"/>
            </a:xfrm>
            <a:custGeom>
              <a:avLst/>
              <a:gdLst/>
              <a:ahLst/>
              <a:cxnLst/>
              <a:rect l="l" t="t" r="r" b="b"/>
              <a:pathLst>
                <a:path w="37994" h="61845" extrusionOk="0">
                  <a:moveTo>
                    <a:pt x="19014" y="1"/>
                  </a:moveTo>
                  <a:cubicBezTo>
                    <a:pt x="8506" y="1"/>
                    <a:pt x="0" y="13844"/>
                    <a:pt x="0" y="30923"/>
                  </a:cubicBezTo>
                  <a:cubicBezTo>
                    <a:pt x="0" y="48002"/>
                    <a:pt x="8506" y="61845"/>
                    <a:pt x="19014" y="61845"/>
                  </a:cubicBezTo>
                  <a:cubicBezTo>
                    <a:pt x="29488" y="61845"/>
                    <a:pt x="37994" y="48002"/>
                    <a:pt x="37994" y="30923"/>
                  </a:cubicBezTo>
                  <a:cubicBezTo>
                    <a:pt x="37994" y="13844"/>
                    <a:pt x="29488" y="1"/>
                    <a:pt x="1901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4">
              <a:extLst>
                <a:ext uri="{FF2B5EF4-FFF2-40B4-BE49-F238E27FC236}">
                  <a16:creationId xmlns:a16="http://schemas.microsoft.com/office/drawing/2014/main" id="{9337A5C7-24F3-0CD0-4197-418D7AFF4FC4}"/>
                </a:ext>
              </a:extLst>
            </p:cNvPr>
            <p:cNvSpPr/>
            <p:nvPr/>
          </p:nvSpPr>
          <p:spPr>
            <a:xfrm>
              <a:off x="7406372" y="4769806"/>
              <a:ext cx="653606" cy="62151"/>
            </a:xfrm>
            <a:custGeom>
              <a:avLst/>
              <a:gdLst/>
              <a:ahLst/>
              <a:cxnLst/>
              <a:rect l="l" t="t" r="r" b="b"/>
              <a:pathLst>
                <a:path w="38595" h="3670" extrusionOk="0">
                  <a:moveTo>
                    <a:pt x="1768" y="1"/>
                  </a:moveTo>
                  <a:cubicBezTo>
                    <a:pt x="801" y="1"/>
                    <a:pt x="0" y="768"/>
                    <a:pt x="0" y="1769"/>
                  </a:cubicBezTo>
                  <a:lnTo>
                    <a:pt x="0" y="1869"/>
                  </a:lnTo>
                  <a:cubicBezTo>
                    <a:pt x="0" y="2869"/>
                    <a:pt x="801" y="3670"/>
                    <a:pt x="1768" y="3670"/>
                  </a:cubicBezTo>
                  <a:lnTo>
                    <a:pt x="36827" y="3670"/>
                  </a:lnTo>
                  <a:cubicBezTo>
                    <a:pt x="37794" y="3670"/>
                    <a:pt x="38595" y="2869"/>
                    <a:pt x="38595" y="1869"/>
                  </a:cubicBezTo>
                  <a:lnTo>
                    <a:pt x="38595" y="1769"/>
                  </a:lnTo>
                  <a:cubicBezTo>
                    <a:pt x="38595" y="768"/>
                    <a:pt x="37794" y="1"/>
                    <a:pt x="368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81718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6">
          <a:extLst>
            <a:ext uri="{FF2B5EF4-FFF2-40B4-BE49-F238E27FC236}">
              <a16:creationId xmlns:a16="http://schemas.microsoft.com/office/drawing/2014/main" id="{19592FC6-5394-239A-946B-B863C41D353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8A82DC2-D85A-D196-B16D-367CA509D390}"/>
              </a:ext>
            </a:extLst>
          </p:cNvPr>
          <p:cNvPicPr>
            <a:picLocks noChangeAspect="1"/>
          </p:cNvPicPr>
          <p:nvPr/>
        </p:nvPicPr>
        <p:blipFill>
          <a:blip r:embed="rId3"/>
          <a:srcRect/>
          <a:stretch/>
        </p:blipFill>
        <p:spPr>
          <a:xfrm>
            <a:off x="74815" y="257695"/>
            <a:ext cx="8961120" cy="4688377"/>
          </a:xfrm>
          <a:prstGeom prst="rect">
            <a:avLst/>
          </a:prstGeom>
        </p:spPr>
      </p:pic>
    </p:spTree>
    <p:extLst>
      <p:ext uri="{BB962C8B-B14F-4D97-AF65-F5344CB8AC3E}">
        <p14:creationId xmlns:p14="http://schemas.microsoft.com/office/powerpoint/2010/main" val="1966124074"/>
      </p:ext>
    </p:extLst>
  </p:cSld>
  <p:clrMapOvr>
    <a:masterClrMapping/>
  </p:clrMapOvr>
</p:sld>
</file>

<file path=ppt/theme/theme1.xml><?xml version="1.0" encoding="utf-8"?>
<a:theme xmlns:a="http://schemas.openxmlformats.org/drawingml/2006/main" name="CV_Ecommerce by Slidesgo">
  <a:themeElements>
    <a:clrScheme name="Simple Light">
      <a:dk1>
        <a:srgbClr val="000000"/>
      </a:dk1>
      <a:lt1>
        <a:srgbClr val="FFFFFF"/>
      </a:lt1>
      <a:dk2>
        <a:srgbClr val="3A8054"/>
      </a:dk2>
      <a:lt2>
        <a:srgbClr val="F5C25C"/>
      </a:lt2>
      <a:accent1>
        <a:srgbClr val="89C8F6"/>
      </a:accent1>
      <a:accent2>
        <a:srgbClr val="B989F8"/>
      </a:accent2>
      <a:accent3>
        <a:srgbClr val="FBEBD0"/>
      </a:accent3>
      <a:accent4>
        <a:srgbClr val="BBDDEF"/>
      </a:accent4>
      <a:accent5>
        <a:srgbClr val="F0EDF9"/>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445</Words>
  <Application>Microsoft Office PowerPoint</Application>
  <PresentationFormat>On-screen Show (16:9)</PresentationFormat>
  <Paragraphs>54</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Actor</vt:lpstr>
      <vt:lpstr>Viga</vt:lpstr>
      <vt:lpstr>Symbol</vt:lpstr>
      <vt:lpstr>Arial</vt:lpstr>
      <vt:lpstr>Eras Demi ITC</vt:lpstr>
      <vt:lpstr>Proxima Nova</vt:lpstr>
      <vt:lpstr>Aptos</vt:lpstr>
      <vt:lpstr>Proxima Nova Semibold</vt:lpstr>
      <vt:lpstr>CV_Ecommerce by Slidesgo</vt:lpstr>
      <vt:lpstr>E-Commerce  </vt:lpstr>
      <vt:lpstr>E-Commerce Analysis</vt:lpstr>
      <vt:lpstr>TOOLS USED</vt:lpstr>
      <vt:lpstr>WORK EXPERIENCE</vt:lpstr>
      <vt:lpstr>Excel</vt:lpstr>
      <vt:lpstr>PowerPoint Presentation</vt:lpstr>
      <vt:lpstr>PowerPoint Presentation</vt:lpstr>
      <vt:lpstr>Power BI</vt:lpstr>
      <vt:lpstr>PowerPoint Presentation</vt:lpstr>
      <vt:lpstr>PowerPoint Presentation</vt:lpstr>
      <vt:lpstr>PowerPoint Presentation</vt:lpstr>
      <vt:lpstr>PowerPoint Presentation</vt:lpstr>
      <vt:lpstr>Tableau</vt:lpstr>
      <vt:lpstr>PowerPoint Presentation</vt:lpstr>
      <vt:lpstr>KPIs</vt:lpstr>
      <vt:lpstr>Weekday vs Weekend (order_purchase_timestamp) Payment Statistic</vt:lpstr>
      <vt:lpstr>Number of Orders with Review Score 5 and Payment Type as Credit Card</vt:lpstr>
      <vt:lpstr>Average Number of Days Taken for Order Delivery in Pet Shop Category</vt:lpstr>
      <vt:lpstr>Average Price and Payment Values from Customers of São Paulo CityDelivery in Pet Shop Category</vt:lpstr>
      <vt:lpstr>Relationship Between Shipping Days and Review ScoresCustomers of São Paulo CityDelivery in Pet Shop Category</vt:lpstr>
      <vt:lpstr>Recommendations to Improve the Analysis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Dhannnu</dc:creator>
  <cp:lastModifiedBy>Devendranath Boguda</cp:lastModifiedBy>
  <cp:revision>1</cp:revision>
  <dcterms:modified xsi:type="dcterms:W3CDTF">2025-03-18T18:28:52Z</dcterms:modified>
</cp:coreProperties>
</file>