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8126" y="853569"/>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2105024" y="2087464"/>
            <a:ext cx="9869123" cy="2308324"/>
          </a:xfrm>
          <a:prstGeom prst="rect">
            <a:avLst/>
          </a:prstGeom>
          <a:noFill/>
        </p:spPr>
        <p:txBody>
          <a:bodyPr wrap="square" rtlCol="0">
            <a:spAutoFit/>
          </a:bodyPr>
          <a:lstStyle/>
          <a:p>
            <a:r>
              <a:rPr lang="en-US" sz="2400" dirty="0"/>
              <a:t>STUDENT NAME:</a:t>
            </a:r>
            <a:r>
              <a:rPr lang="en-IN" sz="2400" dirty="0"/>
              <a:t>S.DHANRAJ</a:t>
            </a:r>
          </a:p>
          <a:p>
            <a:r>
              <a:rPr lang="en-IN" sz="2400" dirty="0"/>
              <a:t>REGISTER NO:312203944</a:t>
            </a:r>
          </a:p>
          <a:p>
            <a:r>
              <a:rPr lang="en-IN" sz="2400" dirty="0"/>
              <a:t>(9E06785EE4FE947A8F34862F6F243BB1) </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rathinam</cp:lastModifiedBy>
  <cp:revision>26</cp:revision>
  <dcterms:created xsi:type="dcterms:W3CDTF">2024-03-29T15:07:22Z</dcterms:created>
  <dcterms:modified xsi:type="dcterms:W3CDTF">2024-09-12T06:58:28Z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