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151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6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9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96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7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1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08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BA51-5748-9B8C-61C9-08814CE2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9F735-74F6-3192-43E3-0F19BC43A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34BDA-E37B-47BA-1954-26F9F24F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6F99-96A8-26DA-C3BA-56CEA109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A439B-3EFB-7810-01A9-7A8217BA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03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30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6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9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72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F562EF-1C26-4D83-9DB5-C750160C54FA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F2F5119-B59A-441C-8EE9-F7668A3CC5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369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18AC-95B3-1EFA-ED5D-C4E89CAC5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Forecasting System in Java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B965C-1CDC-EE72-9B37-54C67C311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city-based temperature tracking and forecasting tool</a:t>
            </a:r>
          </a:p>
          <a:p>
            <a:r>
              <a:rPr lang="en-US" dirty="0"/>
              <a:t>Developed using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49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60F4-30BE-6080-D590-EBDB10E5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D80BC-4E82-65CA-62A8-734630860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</a:t>
            </a:r>
          </a:p>
          <a:p>
            <a:r>
              <a:rPr lang="en-US" dirty="0"/>
              <a:t>To build a system for managing city-wise temperature records with features like:</a:t>
            </a:r>
          </a:p>
          <a:p>
            <a:r>
              <a:rPr lang="en-US" dirty="0"/>
              <a:t>- Adding, deleting, and updating cities.</a:t>
            </a:r>
          </a:p>
          <a:p>
            <a:r>
              <a:rPr lang="en-US" dirty="0"/>
              <a:t>- Storing and displaying current and previous day temperatures.</a:t>
            </a:r>
          </a:p>
          <a:p>
            <a:r>
              <a:rPr lang="en-US" dirty="0"/>
              <a:t>- Inserting records at specific positions.</a:t>
            </a:r>
          </a:p>
          <a:p>
            <a:endParaRPr lang="en-US" dirty="0"/>
          </a:p>
          <a:p>
            <a:r>
              <a:rPr lang="en-US" dirty="0"/>
              <a:t>Key Features:</a:t>
            </a:r>
          </a:p>
          <a:p>
            <a:r>
              <a:rPr lang="en-US" dirty="0"/>
              <a:t>- Conversion of temperatures from Celsius to Fahrenheit.</a:t>
            </a:r>
          </a:p>
          <a:p>
            <a:r>
              <a:rPr lang="en-US" dirty="0"/>
              <a:t>- Validation for invalid cities or positions.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1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7922-E887-2EF9-2E01-C4A940F4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Methodology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8F25-7010-1E63-30DA-5F873B3B4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Variables:</a:t>
            </a:r>
          </a:p>
          <a:p>
            <a:r>
              <a:rPr lang="en-US" dirty="0"/>
              <a:t>- </a:t>
            </a:r>
            <a:r>
              <a:rPr lang="en-US" dirty="0" err="1"/>
              <a:t>ArrayList</a:t>
            </a:r>
            <a:r>
              <a:rPr lang="en-US" dirty="0"/>
              <a:t> cities: Stores city names.</a:t>
            </a:r>
          </a:p>
          <a:p>
            <a:r>
              <a:rPr lang="en-US" dirty="0"/>
              <a:t>- </a:t>
            </a:r>
            <a:r>
              <a:rPr lang="en-US" dirty="0" err="1"/>
              <a:t>ArrayList</a:t>
            </a:r>
            <a:r>
              <a:rPr lang="en-US" dirty="0"/>
              <a:t> temperatures: Stores current temperatures.</a:t>
            </a:r>
          </a:p>
          <a:p>
            <a:r>
              <a:rPr lang="en-US" dirty="0"/>
              <a:t>-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previousDayTemperatures</a:t>
            </a:r>
            <a:r>
              <a:rPr lang="en-US" dirty="0"/>
              <a:t>: Stores previous day temperatures.</a:t>
            </a:r>
          </a:p>
          <a:p>
            <a:endParaRPr lang="en-US" dirty="0"/>
          </a:p>
          <a:p>
            <a:r>
              <a:rPr lang="en-US" dirty="0"/>
              <a:t>Main Methods:</a:t>
            </a:r>
          </a:p>
          <a:p>
            <a:r>
              <a:rPr lang="en-US" dirty="0"/>
              <a:t>- </a:t>
            </a:r>
            <a:r>
              <a:rPr lang="en-US" dirty="0" err="1"/>
              <a:t>addCity</a:t>
            </a:r>
            <a:r>
              <a:rPr lang="en-US" dirty="0"/>
              <a:t>(String, double): Adds a new city with temperature.</a:t>
            </a:r>
          </a:p>
          <a:p>
            <a:r>
              <a:rPr lang="en-US" dirty="0"/>
              <a:t>- </a:t>
            </a:r>
            <a:r>
              <a:rPr lang="en-US" dirty="0" err="1"/>
              <a:t>updateTemperature</a:t>
            </a:r>
            <a:r>
              <a:rPr lang="en-US" dirty="0"/>
              <a:t>(String, double): Updates temperature and saves the previous day’s record.</a:t>
            </a:r>
          </a:p>
          <a:p>
            <a:r>
              <a:rPr lang="en-US" dirty="0"/>
              <a:t>- </a:t>
            </a:r>
            <a:r>
              <a:rPr lang="en-US" dirty="0" err="1"/>
              <a:t>deleteCity</a:t>
            </a:r>
            <a:r>
              <a:rPr lang="en-US" dirty="0"/>
              <a:t>(String): Deletes a city and its records.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62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DE3D-A794-0B9A-F438-11E41719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Methodology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C4DE-7D37-44DD-DF77-66B789463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Additional Methods:</a:t>
            </a:r>
          </a:p>
          <a:p>
            <a:r>
              <a:rPr lang="en-IN"/>
              <a:t>- insertCityAtPosition(String, double, int): Inserts a city at a specified position.</a:t>
            </a:r>
          </a:p>
          <a:p>
            <a:r>
              <a:rPr lang="en-IN"/>
              <a:t>- convertToFahrenheit(double): Converts Celsius to Fahrenheit.</a:t>
            </a:r>
          </a:p>
          <a:p>
            <a:r>
              <a:rPr lang="en-IN"/>
              <a:t>- displayCityTemperature(String): Displays current temperature for a city.</a:t>
            </a:r>
          </a:p>
          <a:p>
            <a:r>
              <a:rPr lang="en-IN"/>
              <a:t>- displayPreviousDayRecord(String): Shows the previous day’s temperature for a city.</a:t>
            </a:r>
          </a:p>
        </p:txBody>
      </p:sp>
    </p:spTree>
    <p:extLst>
      <p:ext uri="{BB962C8B-B14F-4D97-AF65-F5344CB8AC3E}">
        <p14:creationId xmlns:p14="http://schemas.microsoft.com/office/powerpoint/2010/main" val="27399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41C5-D644-8464-AAB5-C5A3F124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Validations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EA467-09E0-46D3-F732-6C9980568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Features:</a:t>
            </a:r>
          </a:p>
          <a:p>
            <a:r>
              <a:rPr lang="en-US"/>
              <a:t>- Displays all records with city names, current, and previous temperatures.</a:t>
            </a:r>
          </a:p>
          <a:p>
            <a:r>
              <a:rPr lang="en-US"/>
              <a:t>- Robust input handling for invalid or duplicate entries.</a:t>
            </a:r>
          </a:p>
          <a:p>
            <a:r>
              <a:rPr lang="en-US"/>
              <a:t>- User-friendly menu-driven interface for operations.</a:t>
            </a:r>
          </a:p>
          <a:p>
            <a:endParaRPr lang="en-US"/>
          </a:p>
          <a:p>
            <a:r>
              <a:rPr lang="en-US"/>
              <a:t>Validations:</a:t>
            </a:r>
          </a:p>
          <a:p>
            <a:r>
              <a:rPr lang="en-US"/>
              <a:t>- Prompts if a city is not found.</a:t>
            </a:r>
          </a:p>
          <a:p>
            <a:r>
              <a:rPr lang="en-US"/>
              <a:t>- Ensures valid positions for record insertion.</a:t>
            </a:r>
          </a:p>
          <a:p>
            <a:r>
              <a:rPr lang="en-US"/>
              <a:t>- Ensures safe updates without data loss.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77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9FDC-0393-9A8A-86BE-34BD3B9A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44DB-C3E0-C7A7-C936-8389E68AB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/>
              <a:t>Efficiency:</a:t>
            </a:r>
          </a:p>
          <a:p>
            <a:r>
              <a:rPr lang="en-IN"/>
              <a:t>- Stores and retrieves city temperature records quickly.</a:t>
            </a:r>
          </a:p>
          <a:p>
            <a:endParaRPr lang="en-IN"/>
          </a:p>
          <a:p>
            <a:r>
              <a:rPr lang="en-IN"/>
              <a:t>Flexibility:</a:t>
            </a:r>
          </a:p>
          <a:p>
            <a:r>
              <a:rPr lang="en-IN"/>
              <a:t>- Allows insertion at specific positions and previous day tracking.</a:t>
            </a:r>
          </a:p>
          <a:p>
            <a:endParaRPr lang="en-IN"/>
          </a:p>
          <a:p>
            <a:r>
              <a:rPr lang="en-IN"/>
              <a:t>Usability:</a:t>
            </a:r>
          </a:p>
          <a:p>
            <a:r>
              <a:rPr lang="en-IN"/>
              <a:t>- Converts temperatures for better user comprehension.</a:t>
            </a:r>
          </a:p>
          <a:p>
            <a:r>
              <a:rPr lang="en-IN"/>
              <a:t>- Handles invalid operations gracefully.</a:t>
            </a:r>
          </a:p>
        </p:txBody>
      </p:sp>
    </p:spTree>
    <p:extLst>
      <p:ext uri="{BB962C8B-B14F-4D97-AF65-F5344CB8AC3E}">
        <p14:creationId xmlns:p14="http://schemas.microsoft.com/office/powerpoint/2010/main" val="23576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D722-F2CB-3A79-EF82-17EA69B2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88" y="344129"/>
            <a:ext cx="1919747" cy="894735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6769F-9C1D-BB9E-AA2E-B3A92A69C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7" y="2625213"/>
            <a:ext cx="6048081" cy="4232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E6FFC-8D2F-BD18-A864-81506357C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97" y="135193"/>
            <a:ext cx="5665626" cy="408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5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97F5-0829-947F-DC8E-690FD8C8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21" y="481782"/>
            <a:ext cx="5862482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REFERRENCE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43E31-5C77-0950-C145-0E8C45D79B25}"/>
              </a:ext>
            </a:extLst>
          </p:cNvPr>
          <p:cNvSpPr txBox="1"/>
          <p:nvPr/>
        </p:nvSpPr>
        <p:spPr>
          <a:xfrm>
            <a:off x="776747" y="1484671"/>
            <a:ext cx="1014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https://github.com/Dhanraj577765/Weaather-forecasting-system/blob/main/java.kamalam.txt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B9D4B-A550-8304-7184-E5739AC39F32}"/>
              </a:ext>
            </a:extLst>
          </p:cNvPr>
          <p:cNvSpPr txBox="1"/>
          <p:nvPr/>
        </p:nvSpPr>
        <p:spPr>
          <a:xfrm>
            <a:off x="4291780" y="4542333"/>
            <a:ext cx="5009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2530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14:flythrough hasBounce="1"/>
      </p:transition>
    </mc:Choice>
    <mc:Fallback xmlns="">
      <p:transition spd="slow" advClick="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28</TotalTime>
  <Words>344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Weather Forecasting System in Java</vt:lpstr>
      <vt:lpstr>Abstract</vt:lpstr>
      <vt:lpstr>Methodology (Part 1)</vt:lpstr>
      <vt:lpstr>Methodology (Part 2)</vt:lpstr>
      <vt:lpstr>Features and Validations</vt:lpstr>
      <vt:lpstr>Advantages</vt:lpstr>
      <vt:lpstr>OUTPUT</vt:lpstr>
      <vt:lpstr>REFERRENCE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Dravid Ramaraj</dc:creator>
  <cp:lastModifiedBy>lokesh kumar</cp:lastModifiedBy>
  <cp:revision>2</cp:revision>
  <dcterms:created xsi:type="dcterms:W3CDTF">2024-11-18T05:27:31Z</dcterms:created>
  <dcterms:modified xsi:type="dcterms:W3CDTF">2024-11-19T08:43:43Z</dcterms:modified>
</cp:coreProperties>
</file>