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2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0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8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25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9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07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8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2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6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1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71360E-5AD1-41CB-8348-34D50B084D4D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DD8886-0B52-43C4-9DAE-19ECBE334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9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9E776-BB57-A9C3-F2D0-74FC4162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54" y="0"/>
            <a:ext cx="2082931" cy="1942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69622-BE71-895C-DA06-85A17090A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56" y="2117557"/>
            <a:ext cx="5733288" cy="1632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5760A-5AE9-0262-4002-322BBB15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315" y="3750042"/>
            <a:ext cx="5733288" cy="215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68DCF7-16A5-A27B-2BAB-445B1D38DA05}"/>
              </a:ext>
            </a:extLst>
          </p:cNvPr>
          <p:cNvSpPr txBox="1"/>
          <p:nvPr/>
        </p:nvSpPr>
        <p:spPr>
          <a:xfrm>
            <a:off x="490556" y="5906502"/>
            <a:ext cx="1163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Guided By																 Director</a:t>
            </a:r>
          </a:p>
          <a:p>
            <a:r>
              <a:rPr lang="en-US" dirty="0">
                <a:solidFill>
                  <a:schemeClr val="bg1"/>
                </a:solidFill>
              </a:rPr>
              <a:t>	Dr. H. S. </a:t>
            </a:r>
            <a:r>
              <a:rPr lang="en-US" dirty="0" err="1">
                <a:solidFill>
                  <a:schemeClr val="bg1"/>
                </a:solidFill>
              </a:rPr>
              <a:t>Fadewar</a:t>
            </a:r>
            <a:r>
              <a:rPr lang="en-US" dirty="0">
                <a:solidFill>
                  <a:schemeClr val="bg1"/>
                </a:solidFill>
              </a:rPr>
              <a:t>														Dr. G. V. Chowdhary</a:t>
            </a:r>
          </a:p>
        </p:txBody>
      </p:sp>
    </p:spTree>
    <p:extLst>
      <p:ext uri="{BB962C8B-B14F-4D97-AF65-F5344CB8AC3E}">
        <p14:creationId xmlns:p14="http://schemas.microsoft.com/office/powerpoint/2010/main" val="270616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9A375-1A32-180B-BB3B-962C8C08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6B9AF-8C71-5565-B423-772AF176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EE958-FCFD-7A82-3C87-8302185F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7FC84D-03E6-2927-3FF4-E826502B6E07}"/>
              </a:ext>
            </a:extLst>
          </p:cNvPr>
          <p:cNvSpPr txBox="1"/>
          <p:nvPr/>
        </p:nvSpPr>
        <p:spPr>
          <a:xfrm>
            <a:off x="-1" y="12680"/>
            <a:ext cx="1219200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References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	https://openai.com/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https://www.python.org/doc/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https://docs.djangoproject.com/en/4.1/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https://html.spec.whatwg.org/multipage/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https://getbootstrap.com/docs/5.3/getting-started/introduction/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https://developer.mozilla.org/en-US/docs/Web/JavaScript</a:t>
            </a:r>
          </a:p>
          <a:p>
            <a:r>
              <a:rPr lang="en-IN" sz="3200" dirty="0">
                <a:solidFill>
                  <a:schemeClr val="bg1"/>
                </a:solidFill>
              </a:rPr>
              <a:t>	http://myapmc.in/</a:t>
            </a:r>
          </a:p>
        </p:txBody>
      </p:sp>
    </p:spTree>
    <p:extLst>
      <p:ext uri="{BB962C8B-B14F-4D97-AF65-F5344CB8AC3E}">
        <p14:creationId xmlns:p14="http://schemas.microsoft.com/office/powerpoint/2010/main" val="25232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6E3E8-0724-E281-93DD-35145F17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9A292B-81F9-C145-4B6C-B959AF7C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C252E-8178-C2D3-5635-E443FC4C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90202-2DF3-C099-29E9-3EC585D9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0F6F9-78CC-9F35-CA2F-ACE71E38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8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0F269-2156-BA1A-695D-F15FD4D6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483720-6D13-9525-FB90-296E21BE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FBB1A-1582-8285-68EC-A3BFD433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" y="0"/>
            <a:ext cx="53964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DB453-4781-C861-C77D-B821AA6934C3}"/>
              </a:ext>
            </a:extLst>
          </p:cNvPr>
          <p:cNvSpPr txBox="1"/>
          <p:nvPr/>
        </p:nvSpPr>
        <p:spPr>
          <a:xfrm>
            <a:off x="6962274" y="2638743"/>
            <a:ext cx="330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1545862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143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Dhanraj B Kendre</dc:creator>
  <cp:lastModifiedBy>Dhanraj B Kendre</cp:lastModifiedBy>
  <cp:revision>3</cp:revision>
  <dcterms:created xsi:type="dcterms:W3CDTF">2023-02-21T17:29:19Z</dcterms:created>
  <dcterms:modified xsi:type="dcterms:W3CDTF">2023-02-21T17:45:39Z</dcterms:modified>
</cp:coreProperties>
</file>