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6858000" cy="9144000"/>
  <p:embeddedFontLst>
    <p:embeddedFont>
      <p:font typeface="Montserrat" panose="00000500000000000000"/>
      <p:regular r:id="rId16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595" y="452120"/>
            <a:ext cx="8512810" cy="4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Proje</a:t>
            </a: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ct</a:t>
            </a:r>
            <a:endParaRPr sz="42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Mobile Price Range Prediction</a:t>
            </a:r>
            <a:endParaRPr sz="3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By</a:t>
            </a:r>
            <a:b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Dhanraj A Tiwari</a:t>
            </a: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904240"/>
          </a:xfrm>
        </p:spPr>
        <p:txBody>
          <a:bodyPr/>
          <a:p>
            <a:r>
              <a:rPr lang="en-US">
                <a:solidFill>
                  <a:schemeClr val="accent5"/>
                </a:solidFill>
                <a:sym typeface="+mn-ea"/>
              </a:rPr>
              <a:t>Deriving insights for the Mobile Price Range Prediction</a:t>
            </a:r>
            <a:br>
              <a:rPr lang="en-US">
                <a:solidFill>
                  <a:schemeClr val="accent5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632585"/>
            <a:ext cx="8520430" cy="2936240"/>
          </a:xfrm>
        </p:spPr>
        <p:txBody>
          <a:bodyPr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1.   Understanding the dataset with all rows and columns that what the dataset is trying to say.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After checking the dataset we get to know that we don’t have any null values and also our dataset is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cleaned.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And then we have to do training and testing of our model.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4.   And at last we have to check the accuracy by using some classification techniques.</a:t>
            </a: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sz="2400">
                <a:solidFill>
                  <a:schemeClr val="accent5"/>
                </a:solidFill>
                <a:sym typeface="+mn-ea"/>
              </a:rPr>
              <a:t>Exploratory Data Analysis</a:t>
            </a:r>
            <a:br>
              <a:rPr lang="en-US">
                <a:solidFill>
                  <a:schemeClr val="accent5"/>
                </a:solidFill>
              </a:rPr>
            </a:br>
            <a:endParaRPr lang="en-US"/>
          </a:p>
        </p:txBody>
      </p:sp>
      <p:pic>
        <p:nvPicPr>
          <p:cNvPr id="4" name="Picture 3" descr="classifica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1155065"/>
            <a:ext cx="724662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00480"/>
            <a:ext cx="8520430" cy="3268345"/>
          </a:xfrm>
        </p:spPr>
        <p:txBody>
          <a:bodyPr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  Checking for correlation between features and label.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  Here we saw that we have good correlation with battery_power, px_height, px_width.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  And also having ram column which is having very good coorelation .</a:t>
            </a: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sz="2400">
                <a:solidFill>
                  <a:schemeClr val="bg1"/>
                </a:solidFill>
              </a:rPr>
              <a:t>Comparing battery_power with price_range using barplot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Picture 3" descr="classificati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354455"/>
            <a:ext cx="5624195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45135"/>
            <a:ext cx="8520430" cy="857250"/>
          </a:xfrm>
        </p:spPr>
        <p:txBody>
          <a:bodyPr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px_height &amp; px_width with price_range using barplot</a:t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  <p:pic>
        <p:nvPicPr>
          <p:cNvPr id="4" name="Picture 3" descr="classification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2260"/>
            <a:ext cx="914400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ram with price_range using barplot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/>
          </a:p>
        </p:txBody>
      </p:sp>
      <p:pic>
        <p:nvPicPr>
          <p:cNvPr id="4" name="Picture 3" descr="classification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017905"/>
            <a:ext cx="643890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After doing eda i am doing an training and testing of the model 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And then using multiple classification technique to build my model and to predict the accuracy.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i.)  Naive Bayes Classifier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ii.)  KNN Algorithm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iii.)  Support Vector Machine 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800">
                <a:solidFill>
                  <a:schemeClr val="bg1"/>
                </a:solidFill>
              </a:rPr>
              <a:t>Thank You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Presentation</Application>
  <PresentationFormat/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Simple Light</vt:lpstr>
      <vt:lpstr>Project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Mobile Price Range Prediction   By  Dhanraj A Tiwari     </dc:title>
  <dc:creator/>
  <cp:lastModifiedBy>Rishu Tiwari</cp:lastModifiedBy>
  <cp:revision>1</cp:revision>
  <dcterms:created xsi:type="dcterms:W3CDTF">2022-05-13T04:34:58Z</dcterms:created>
  <dcterms:modified xsi:type="dcterms:W3CDTF">2022-05-13T04:34:58Z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5E69027495E74490B156E03ED31B8DA9</vt:lpwstr>
  </property>
  <property fmtid="{D5CDD505-2E9C-101B-9397-08002B2CF9AE}" pid="3" name="KSOProductBuildVer">
    <vt:lpwstr>1033-11.2.0.11130</vt:lpwstr>
  </property>
</Properties>
</file>