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/>
  <p:notesSz cx="6858000" cy="9144000"/>
  <p:embeddedFontLst>
    <p:embeddedFont>
      <p:font typeface="Montserrat" panose="00000500000000000000"/>
      <p:regular r:id="rId15"/>
      <p:bold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5595" y="461645"/>
            <a:ext cx="8512810" cy="426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lang="en-GB" sz="4200" b="1">
                <a:solidFill>
                  <a:srgbClr val="CC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</a:br>
            <a:r>
              <a:rPr lang="en-GB" sz="4200" b="1">
                <a:solidFill>
                  <a:srgbClr val="CC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n-US" altLang="en-GB" sz="4200" b="1">
                <a:solidFill>
                  <a:srgbClr val="CC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   </a:t>
            </a:r>
            <a:r>
              <a:rPr lang="en-US" altLang="en-GB" sz="3200" b="1">
                <a:solidFill>
                  <a:srgbClr val="CC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Unsupervised Machine Learning</a:t>
            </a:r>
            <a:endParaRPr sz="4200" b="1">
              <a:solidFill>
                <a:srgbClr val="CC0000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8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Online Retail Customer Segmentation</a:t>
            </a:r>
            <a:endParaRPr sz="36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lang="en-US" sz="16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</a:br>
            <a:br>
              <a:rPr lang="en-US" sz="16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</a:br>
            <a:br>
              <a:rPr lang="en-US" sz="16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</a:br>
            <a:br>
              <a:rPr sz="16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</a:br>
            <a:r>
              <a:rPr lang="en-US" sz="1600" b="1">
                <a:solidFill>
                  <a:schemeClr val="accent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By </a:t>
            </a:r>
            <a:br>
              <a:rPr lang="en-US" sz="1600" b="1">
                <a:solidFill>
                  <a:schemeClr val="accent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</a:br>
            <a:r>
              <a:rPr lang="en-US" sz="1600" b="1">
                <a:solidFill>
                  <a:schemeClr val="accent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Dhanraj A Tiwari</a:t>
            </a:r>
            <a:br>
              <a:rPr sz="16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</a:br>
            <a:br>
              <a:rPr sz="16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</a:br>
            <a:br>
              <a:rPr sz="16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</a:br>
            <a:br>
              <a:rPr sz="16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</a:br>
            <a:br>
              <a:rPr sz="16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</a:br>
            <a:br>
              <a:rPr sz="1600" b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</a:br>
            <a:endParaRPr sz="1600" b="1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311785" y="422275"/>
            <a:ext cx="8520430" cy="1109980"/>
          </a:xfrm>
        </p:spPr>
        <p:txBody>
          <a:bodyPr/>
          <a:p>
            <a:r>
              <a:rPr lang="en-US">
                <a:solidFill>
                  <a:schemeClr val="accent5"/>
                </a:solidFill>
                <a:sym typeface="+mn-ea"/>
              </a:rPr>
              <a:t>Deriving insights for the Mobile Price Range Prediction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311785" y="1654810"/>
            <a:ext cx="8520430" cy="2914015"/>
          </a:xfrm>
        </p:spPr>
        <p:txBody>
          <a:bodyPr/>
          <a:p>
            <a:pPr marL="114300" indent="0">
              <a:buNone/>
            </a:pPr>
            <a:r>
              <a:rPr lang="en-US" sz="1400">
                <a:solidFill>
                  <a:schemeClr val="accent2"/>
                </a:solidFill>
                <a:sym typeface="+mn-ea"/>
              </a:rPr>
              <a:t>1.   Understanding the dataset with all rows and columns that what the dataset is trying to say.</a:t>
            </a:r>
            <a:endParaRPr lang="en-US" sz="1400">
              <a:solidFill>
                <a:schemeClr val="accent2"/>
              </a:solidFill>
            </a:endParaRPr>
          </a:p>
          <a:p>
            <a:pPr marL="114300" indent="0">
              <a:buNone/>
            </a:pPr>
            <a:endParaRPr lang="en-US" sz="140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accent2"/>
                </a:solidFill>
                <a:sym typeface="+mn-ea"/>
              </a:rPr>
              <a:t>2.   After checking the dataset we are doing an eda in the necessary field.</a:t>
            </a:r>
            <a:endParaRPr lang="en-US" sz="1400">
              <a:solidFill>
                <a:schemeClr val="accent2"/>
              </a:solidFill>
            </a:endParaRPr>
          </a:p>
          <a:p>
            <a:pPr marL="114300" indent="0">
              <a:buNone/>
            </a:pPr>
            <a:endParaRPr lang="en-US" sz="1400">
              <a:solidFill>
                <a:schemeClr val="accent2"/>
              </a:solidFill>
              <a:sym typeface="+mn-ea"/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accent2"/>
                </a:solidFill>
                <a:sym typeface="+mn-ea"/>
              </a:rPr>
              <a:t>3.   And then checking rfm of the product according to their customer.</a:t>
            </a:r>
            <a:endParaRPr lang="en-US" sz="1400">
              <a:solidFill>
                <a:schemeClr val="accent2"/>
              </a:solidFill>
            </a:endParaRPr>
          </a:p>
          <a:p>
            <a:pPr marL="114300" indent="0">
              <a:buNone/>
            </a:pPr>
            <a:endParaRPr lang="en-US" sz="140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accent2"/>
                </a:solidFill>
                <a:sym typeface="+mn-ea"/>
              </a:rPr>
              <a:t>4.   After that taking that data in one and doing an KMeans clustering.</a:t>
            </a:r>
            <a:endParaRPr lang="en-US">
              <a:solidFill>
                <a:schemeClr val="accent2"/>
              </a:solidFill>
            </a:endParaRPr>
          </a:p>
          <a:p>
            <a:pPr marL="11430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</a:rPr>
              <a:t>Exploratory Data Analysis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14300" indent="0">
              <a:buNone/>
            </a:pPr>
            <a:endParaRPr lang="en-US">
              <a:solidFill>
                <a:schemeClr val="accent2"/>
              </a:solidFill>
            </a:endParaRPr>
          </a:p>
          <a:p>
            <a:pPr marL="114300" indent="0">
              <a:buNone/>
            </a:pPr>
            <a:endParaRPr lang="en-US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US">
                <a:solidFill>
                  <a:schemeClr val="accent2"/>
                </a:solidFill>
              </a:rPr>
              <a:t>1. By using describe fuction we get to know that our minimum quantity is in        negative and we know that a quantity will never be in negative. So we have to remove redundancy to get better accuracy. </a:t>
            </a:r>
            <a:endParaRPr 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accent3"/>
                </a:solidFill>
              </a:rPr>
              <a:t>Recency, Frequency, Monetary</a:t>
            </a:r>
            <a:endParaRPr lang="en-US">
              <a:solidFill>
                <a:schemeClr val="accent3"/>
              </a:solidFill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>
                <a:solidFill>
                  <a:schemeClr val="accent2"/>
                </a:solidFill>
              </a:rPr>
              <a:t>1. Recency is telling that recently product purchased by the customer.</a:t>
            </a:r>
            <a:endParaRPr lang="en-US">
              <a:solidFill>
                <a:schemeClr val="accent2"/>
              </a:solidFill>
            </a:endParaRPr>
          </a:p>
          <a:p>
            <a:pPr marL="114300" indent="0">
              <a:buNone/>
            </a:pPr>
            <a:endParaRPr lang="en-US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US">
                <a:solidFill>
                  <a:schemeClr val="accent2"/>
                </a:solidFill>
              </a:rPr>
              <a:t>2. And frequency is about fequently product purchased by the customer. </a:t>
            </a:r>
            <a:endParaRPr lang="en-US">
              <a:solidFill>
                <a:schemeClr val="accent2"/>
              </a:solidFill>
            </a:endParaRPr>
          </a:p>
          <a:p>
            <a:pPr marL="114300" indent="0">
              <a:buNone/>
            </a:pPr>
            <a:endParaRPr lang="en-US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US">
                <a:solidFill>
                  <a:schemeClr val="accent2"/>
                </a:solidFill>
              </a:rPr>
              <a:t>3. And monetary is no. of sales happen in the specific time period.</a:t>
            </a:r>
            <a:endParaRPr lang="en-US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US">
                <a:solidFill>
                  <a:schemeClr val="accent2"/>
                </a:solidFill>
              </a:rPr>
              <a:t>    </a:t>
            </a:r>
            <a:endParaRPr 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accent5"/>
                </a:solidFill>
              </a:rPr>
              <a:t>Unsupervised ML</a:t>
            </a:r>
            <a:endParaRPr lang="en-US">
              <a:solidFill>
                <a:schemeClr val="accent5"/>
              </a:solidFill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>
                <a:solidFill>
                  <a:schemeClr val="accent2"/>
                </a:solidFill>
              </a:rPr>
              <a:t>1. In here we are using KMeans clustering technique to cluster all our data in one.</a:t>
            </a:r>
            <a:endParaRPr lang="en-US">
              <a:solidFill>
                <a:schemeClr val="accent2"/>
              </a:solidFill>
            </a:endParaRPr>
          </a:p>
          <a:p>
            <a:pPr marL="114300" indent="0">
              <a:buNone/>
            </a:pPr>
            <a:endParaRPr lang="en-US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US">
                <a:solidFill>
                  <a:schemeClr val="accent2"/>
                </a:solidFill>
              </a:rPr>
              <a:t>2. After that plotting the bargraph of that.  </a:t>
            </a:r>
            <a:endParaRPr 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311785" y="492760"/>
            <a:ext cx="8520430" cy="4422775"/>
          </a:xfrm>
        </p:spPr>
        <p:txBody>
          <a:bodyPr/>
          <a:p>
            <a:pPr marL="114300" indent="0">
              <a:buNone/>
            </a:pPr>
            <a:endParaRPr lang="en-US"/>
          </a:p>
        </p:txBody>
      </p:sp>
      <p:pic>
        <p:nvPicPr>
          <p:cNvPr id="4" name="Picture 3" descr="Customer segment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915" y="1034415"/>
            <a:ext cx="8217535" cy="30746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accent5"/>
                </a:solidFill>
              </a:rPr>
              <a:t>Refrences</a:t>
            </a:r>
            <a:endParaRPr lang="en-US">
              <a:solidFill>
                <a:schemeClr val="accent5"/>
              </a:solidFill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14300" indent="0">
              <a:buNone/>
            </a:pPr>
            <a:endParaRPr lang="en-US">
              <a:solidFill>
                <a:schemeClr val="accent2"/>
              </a:solidFill>
              <a:hlinkClick r:id="rId1" tooltip="https://ieeexplore.ieee.org/document/5974496" action="ppaction://hlinksldjump"/>
            </a:endParaRPr>
          </a:p>
          <a:p>
            <a:pPr marL="114300" indent="0">
              <a:buNone/>
            </a:pPr>
            <a:endParaRPr lang="en-US">
              <a:solidFill>
                <a:schemeClr val="accent2"/>
              </a:solidFill>
              <a:hlinkClick r:id="rId1" tooltip="https://ieeexplore.ieee.org/document/5974496" action="ppaction://hlinksldjump"/>
            </a:endParaRPr>
          </a:p>
          <a:p>
            <a:pPr marL="114300" indent="0">
              <a:buNone/>
            </a:pPr>
            <a:endParaRPr lang="en-US">
              <a:solidFill>
                <a:schemeClr val="accent2"/>
              </a:solidFill>
              <a:hlinkClick r:id="rId1" tooltip="https://ieeexplore.ieee.org/document/5974496" action="ppaction://hlinksldjump"/>
            </a:endParaRPr>
          </a:p>
          <a:p>
            <a:pPr marL="114300" indent="0">
              <a:buNone/>
            </a:pPr>
            <a:r>
              <a:rPr lang="en-US">
                <a:hlinkClick r:id="rId1" tooltip="https://ieeexplore.ieee.org/document/5974496" action="ppaction://hlinksldjump"/>
              </a:rPr>
              <a:t>https://ieeexplore.ieee.org/document/5974496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14300" indent="0">
              <a:buNone/>
            </a:pPr>
            <a:endParaRPr lang="en-US">
              <a:solidFill>
                <a:schemeClr val="accent2"/>
              </a:solidFill>
            </a:endParaRPr>
          </a:p>
          <a:p>
            <a:pPr marL="114300" indent="0">
              <a:buNone/>
            </a:pPr>
            <a:endParaRPr lang="en-US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US" sz="2800">
                <a:solidFill>
                  <a:schemeClr val="accent2"/>
                </a:solidFill>
              </a:rPr>
              <a:t>Thank You</a:t>
            </a:r>
            <a:endParaRPr lang="en-US" sz="2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1146</Words>
  <Application>WPS Presentation</Application>
  <PresentationFormat/>
  <Paragraphs>46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Arial</vt:lpstr>
      <vt:lpstr>Montserrat</vt:lpstr>
      <vt:lpstr>Microsoft YaHei</vt:lpstr>
      <vt:lpstr>Arial Unicode MS</vt:lpstr>
      <vt:lpstr>Simple Light</vt:lpstr>
      <vt:lpstr>Project Title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     Unsupervised Machine LearningOnline Retail Customer Segmentation    By  Dhanraj A Tiwari      </dc:title>
  <dc:creator/>
  <cp:lastModifiedBy>Acer</cp:lastModifiedBy>
  <cp:revision>1</cp:revision>
  <dcterms:created xsi:type="dcterms:W3CDTF">2022-06-15T06:38:29Z</dcterms:created>
  <dcterms:modified xsi:type="dcterms:W3CDTF">2022-06-15T06:38:29Z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E3DE6ABD5DA643E8BB68407F350AA57D</vt:lpwstr>
  </property>
  <property fmtid="{D5CDD505-2E9C-101B-9397-08002B2CF9AE}" pid="3" name="KSOProductBuildVer">
    <vt:lpwstr>1033-11.2.0.11130</vt:lpwstr>
  </property>
</Properties>
</file>