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629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tableStyles" Target="tableStyles.xml" /><Relationship Id="rId5" Type="http://schemas.openxmlformats.org/officeDocument/2006/relationships/slide" Target="slides/slide4.xml" /><Relationship Id="rId10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1457" y="2034857"/>
            <a:ext cx="5317490" cy="39287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50" b="1" i="0" u="sng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617470" y="218186"/>
            <a:ext cx="6957059" cy="5753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3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3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3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3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791325" y="1009650"/>
            <a:ext cx="4638675" cy="5162550"/>
            <a:chOff x="5657818" y="847725"/>
            <a:chExt cx="4638675" cy="5162550"/>
          </a:xfrm>
        </p:grpSpPr>
        <p:sp>
          <p:nvSpPr>
            <p:cNvPr id="3" name="object 3"/>
            <p:cNvSpPr/>
            <p:nvPr/>
          </p:nvSpPr>
          <p:spPr>
            <a:xfrm>
              <a:off x="5657818" y="847725"/>
              <a:ext cx="4638675" cy="5162550"/>
            </a:xfrm>
            <a:custGeom>
              <a:avLst/>
              <a:gdLst/>
              <a:ahLst/>
              <a:cxnLst/>
              <a:rect l="l" t="t" r="r" b="b"/>
              <a:pathLst>
                <a:path w="4638675" h="5162550">
                  <a:moveTo>
                    <a:pt x="1873281" y="0"/>
                  </a:moveTo>
                  <a:lnTo>
                    <a:pt x="1179988" y="0"/>
                  </a:lnTo>
                  <a:lnTo>
                    <a:pt x="1147335" y="5790"/>
                  </a:lnTo>
                  <a:lnTo>
                    <a:pt x="1092174" y="48756"/>
                  </a:lnTo>
                  <a:lnTo>
                    <a:pt x="1072165" y="83692"/>
                  </a:lnTo>
                  <a:lnTo>
                    <a:pt x="726344" y="882523"/>
                  </a:lnTo>
                  <a:lnTo>
                    <a:pt x="713700" y="922043"/>
                  </a:lnTo>
                  <a:lnTo>
                    <a:pt x="709485" y="964184"/>
                  </a:lnTo>
                  <a:lnTo>
                    <a:pt x="713700" y="1006324"/>
                  </a:lnTo>
                  <a:lnTo>
                    <a:pt x="726344" y="1045845"/>
                  </a:lnTo>
                  <a:lnTo>
                    <a:pt x="1072165" y="1844675"/>
                  </a:lnTo>
                  <a:lnTo>
                    <a:pt x="1092184" y="1879615"/>
                  </a:lnTo>
                  <a:lnTo>
                    <a:pt x="1118520" y="1906397"/>
                  </a:lnTo>
                  <a:lnTo>
                    <a:pt x="1092866" y="1965960"/>
                  </a:lnTo>
                  <a:lnTo>
                    <a:pt x="786923" y="2672207"/>
                  </a:lnTo>
                  <a:lnTo>
                    <a:pt x="769379" y="2718113"/>
                  </a:lnTo>
                  <a:lnTo>
                    <a:pt x="756848" y="2766349"/>
                  </a:lnTo>
                  <a:lnTo>
                    <a:pt x="749329" y="2816140"/>
                  </a:lnTo>
                  <a:lnTo>
                    <a:pt x="746823" y="2866707"/>
                  </a:lnTo>
                  <a:lnTo>
                    <a:pt x="749329" y="2917274"/>
                  </a:lnTo>
                  <a:lnTo>
                    <a:pt x="756848" y="2967065"/>
                  </a:lnTo>
                  <a:lnTo>
                    <a:pt x="769379" y="3015301"/>
                  </a:lnTo>
                  <a:lnTo>
                    <a:pt x="786923" y="3061207"/>
                  </a:lnTo>
                  <a:lnTo>
                    <a:pt x="1610645" y="4963325"/>
                  </a:lnTo>
                  <a:lnTo>
                    <a:pt x="1636086" y="5013193"/>
                  </a:lnTo>
                  <a:lnTo>
                    <a:pt x="1666206" y="5056755"/>
                  </a:lnTo>
                  <a:lnTo>
                    <a:pt x="1700442" y="5093514"/>
                  </a:lnTo>
                  <a:lnTo>
                    <a:pt x="1738233" y="5122970"/>
                  </a:lnTo>
                  <a:lnTo>
                    <a:pt x="1779017" y="5144627"/>
                  </a:lnTo>
                  <a:lnTo>
                    <a:pt x="1822230" y="5157986"/>
                  </a:lnTo>
                  <a:lnTo>
                    <a:pt x="1867312" y="5162550"/>
                  </a:lnTo>
                  <a:lnTo>
                    <a:pt x="3518185" y="5162550"/>
                  </a:lnTo>
                  <a:lnTo>
                    <a:pt x="3562144" y="5157986"/>
                  </a:lnTo>
                  <a:lnTo>
                    <a:pt x="3604868" y="5144627"/>
                  </a:lnTo>
                  <a:lnTo>
                    <a:pt x="3645541" y="5122970"/>
                  </a:lnTo>
                  <a:lnTo>
                    <a:pt x="3683349" y="5093514"/>
                  </a:lnTo>
                  <a:lnTo>
                    <a:pt x="3717475" y="5056755"/>
                  </a:lnTo>
                  <a:lnTo>
                    <a:pt x="3747105" y="5013193"/>
                  </a:lnTo>
                  <a:lnTo>
                    <a:pt x="3771423" y="4963325"/>
                  </a:lnTo>
                  <a:lnTo>
                    <a:pt x="4598574" y="3061208"/>
                  </a:lnTo>
                  <a:lnTo>
                    <a:pt x="4616118" y="3015301"/>
                  </a:lnTo>
                  <a:lnTo>
                    <a:pt x="4628649" y="2967065"/>
                  </a:lnTo>
                  <a:lnTo>
                    <a:pt x="4636168" y="2917274"/>
                  </a:lnTo>
                  <a:lnTo>
                    <a:pt x="4638674" y="2866707"/>
                  </a:lnTo>
                  <a:lnTo>
                    <a:pt x="4636168" y="2816140"/>
                  </a:lnTo>
                  <a:lnTo>
                    <a:pt x="4628649" y="2766349"/>
                  </a:lnTo>
                  <a:lnTo>
                    <a:pt x="4616118" y="2718113"/>
                  </a:lnTo>
                  <a:lnTo>
                    <a:pt x="4598574" y="2672207"/>
                  </a:lnTo>
                  <a:lnTo>
                    <a:pt x="4271016" y="1918970"/>
                  </a:lnTo>
                  <a:lnTo>
                    <a:pt x="1177067" y="1918970"/>
                  </a:lnTo>
                  <a:lnTo>
                    <a:pt x="1168717" y="1918594"/>
                  </a:lnTo>
                  <a:lnTo>
                    <a:pt x="1160462" y="1917493"/>
                  </a:lnTo>
                  <a:lnTo>
                    <a:pt x="1152350" y="1915701"/>
                  </a:lnTo>
                  <a:lnTo>
                    <a:pt x="1144428" y="1913254"/>
                  </a:lnTo>
                  <a:lnTo>
                    <a:pt x="1125124" y="1902460"/>
                  </a:lnTo>
                  <a:lnTo>
                    <a:pt x="1143793" y="1859407"/>
                  </a:lnTo>
                  <a:lnTo>
                    <a:pt x="1168685" y="1801622"/>
                  </a:lnTo>
                  <a:lnTo>
                    <a:pt x="1131949" y="1761112"/>
                  </a:lnTo>
                  <a:lnTo>
                    <a:pt x="817149" y="1036574"/>
                  </a:lnTo>
                  <a:lnTo>
                    <a:pt x="802195" y="964136"/>
                  </a:lnTo>
                  <a:lnTo>
                    <a:pt x="805934" y="926792"/>
                  </a:lnTo>
                  <a:lnTo>
                    <a:pt x="1123727" y="183641"/>
                  </a:lnTo>
                  <a:lnTo>
                    <a:pt x="1164066" y="129254"/>
                  </a:lnTo>
                  <a:lnTo>
                    <a:pt x="1219358" y="109347"/>
                  </a:lnTo>
                  <a:lnTo>
                    <a:pt x="1990742" y="109347"/>
                  </a:lnTo>
                  <a:lnTo>
                    <a:pt x="1979580" y="83692"/>
                  </a:lnTo>
                  <a:lnTo>
                    <a:pt x="1960239" y="48756"/>
                  </a:lnTo>
                  <a:lnTo>
                    <a:pt x="1934860" y="22415"/>
                  </a:lnTo>
                  <a:lnTo>
                    <a:pt x="1905267" y="5790"/>
                  </a:lnTo>
                  <a:lnTo>
                    <a:pt x="1873281" y="0"/>
                  </a:lnTo>
                  <a:close/>
                </a:path>
                <a:path w="4638675" h="5162550">
                  <a:moveTo>
                    <a:pt x="673766" y="3129788"/>
                  </a:moveTo>
                  <a:lnTo>
                    <a:pt x="272446" y="3129788"/>
                  </a:lnTo>
                  <a:lnTo>
                    <a:pt x="253539" y="3133133"/>
                  </a:lnTo>
                  <a:lnTo>
                    <a:pt x="221583" y="3157970"/>
                  </a:lnTo>
                  <a:lnTo>
                    <a:pt x="9810" y="3640581"/>
                  </a:lnTo>
                  <a:lnTo>
                    <a:pt x="0" y="3687889"/>
                  </a:lnTo>
                  <a:lnTo>
                    <a:pt x="2452" y="3712305"/>
                  </a:lnTo>
                  <a:lnTo>
                    <a:pt x="209962" y="4197604"/>
                  </a:lnTo>
                  <a:lnTo>
                    <a:pt x="236347" y="4233037"/>
                  </a:lnTo>
                  <a:lnTo>
                    <a:pt x="272446" y="4245991"/>
                  </a:lnTo>
                  <a:lnTo>
                    <a:pt x="673766" y="4245991"/>
                  </a:lnTo>
                  <a:lnTo>
                    <a:pt x="724076" y="4217808"/>
                  </a:lnTo>
                  <a:lnTo>
                    <a:pt x="936402" y="3735197"/>
                  </a:lnTo>
                  <a:lnTo>
                    <a:pt x="946118" y="3687889"/>
                  </a:lnTo>
                  <a:lnTo>
                    <a:pt x="943689" y="3663473"/>
                  </a:lnTo>
                  <a:lnTo>
                    <a:pt x="735234" y="3178175"/>
                  </a:lnTo>
                  <a:lnTo>
                    <a:pt x="709406" y="3142742"/>
                  </a:lnTo>
                  <a:lnTo>
                    <a:pt x="673766" y="3129788"/>
                  </a:lnTo>
                  <a:close/>
                </a:path>
                <a:path w="4638675" h="5162550">
                  <a:moveTo>
                    <a:pt x="3518185" y="570864"/>
                  </a:moveTo>
                  <a:lnTo>
                    <a:pt x="2192686" y="570864"/>
                  </a:lnTo>
                  <a:lnTo>
                    <a:pt x="2324131" y="873125"/>
                  </a:lnTo>
                  <a:lnTo>
                    <a:pt x="2336776" y="912645"/>
                  </a:lnTo>
                  <a:lnTo>
                    <a:pt x="2340986" y="954833"/>
                  </a:lnTo>
                  <a:lnTo>
                    <a:pt x="2336776" y="996926"/>
                  </a:lnTo>
                  <a:lnTo>
                    <a:pt x="2324131" y="1036447"/>
                  </a:lnTo>
                  <a:lnTo>
                    <a:pt x="1976659" y="1835277"/>
                  </a:lnTo>
                  <a:lnTo>
                    <a:pt x="1957318" y="1870213"/>
                  </a:lnTo>
                  <a:lnTo>
                    <a:pt x="1902346" y="1913179"/>
                  </a:lnTo>
                  <a:lnTo>
                    <a:pt x="1870360" y="1918970"/>
                  </a:lnTo>
                  <a:lnTo>
                    <a:pt x="4271016" y="1918970"/>
                  </a:lnTo>
                  <a:lnTo>
                    <a:pt x="3771423" y="770127"/>
                  </a:lnTo>
                  <a:lnTo>
                    <a:pt x="3747105" y="720261"/>
                  </a:lnTo>
                  <a:lnTo>
                    <a:pt x="3717475" y="676695"/>
                  </a:lnTo>
                  <a:lnTo>
                    <a:pt x="3683349" y="639929"/>
                  </a:lnTo>
                  <a:lnTo>
                    <a:pt x="3645541" y="610463"/>
                  </a:lnTo>
                  <a:lnTo>
                    <a:pt x="3604868" y="588797"/>
                  </a:lnTo>
                  <a:lnTo>
                    <a:pt x="3562144" y="575431"/>
                  </a:lnTo>
                  <a:lnTo>
                    <a:pt x="3518185" y="570864"/>
                  </a:lnTo>
                  <a:close/>
                </a:path>
                <a:path w="4638675" h="5162550">
                  <a:moveTo>
                    <a:pt x="2097817" y="570864"/>
                  </a:moveTo>
                  <a:lnTo>
                    <a:pt x="1867312" y="570864"/>
                  </a:lnTo>
                  <a:lnTo>
                    <a:pt x="1822230" y="575431"/>
                  </a:lnTo>
                  <a:lnTo>
                    <a:pt x="1779017" y="588797"/>
                  </a:lnTo>
                  <a:lnTo>
                    <a:pt x="1738233" y="610463"/>
                  </a:lnTo>
                  <a:lnTo>
                    <a:pt x="1700442" y="639929"/>
                  </a:lnTo>
                  <a:lnTo>
                    <a:pt x="1666206" y="676695"/>
                  </a:lnTo>
                  <a:lnTo>
                    <a:pt x="1636086" y="720261"/>
                  </a:lnTo>
                  <a:lnTo>
                    <a:pt x="1610645" y="770127"/>
                  </a:lnTo>
                  <a:lnTo>
                    <a:pt x="1167542" y="1793366"/>
                  </a:lnTo>
                  <a:lnTo>
                    <a:pt x="1187481" y="1804415"/>
                  </a:lnTo>
                  <a:lnTo>
                    <a:pt x="1194506" y="1806676"/>
                  </a:lnTo>
                  <a:lnTo>
                    <a:pt x="1201674" y="1808305"/>
                  </a:lnTo>
                  <a:lnTo>
                    <a:pt x="1208984" y="1809291"/>
                  </a:lnTo>
                  <a:lnTo>
                    <a:pt x="1216437" y="1809623"/>
                  </a:lnTo>
                  <a:lnTo>
                    <a:pt x="1830990" y="1809623"/>
                  </a:lnTo>
                  <a:lnTo>
                    <a:pt x="1885584" y="1789731"/>
                  </a:lnTo>
                  <a:lnTo>
                    <a:pt x="1925224" y="1735454"/>
                  </a:lnTo>
                  <a:lnTo>
                    <a:pt x="2233326" y="1027176"/>
                  </a:lnTo>
                  <a:lnTo>
                    <a:pt x="2248181" y="954786"/>
                  </a:lnTo>
                  <a:lnTo>
                    <a:pt x="2244470" y="917465"/>
                  </a:lnTo>
                  <a:lnTo>
                    <a:pt x="2233326" y="882396"/>
                  </a:lnTo>
                  <a:lnTo>
                    <a:pt x="2097817" y="570864"/>
                  </a:lnTo>
                  <a:close/>
                </a:path>
                <a:path w="4638675" h="5162550">
                  <a:moveTo>
                    <a:pt x="1990742" y="109347"/>
                  </a:moveTo>
                  <a:lnTo>
                    <a:pt x="1833911" y="109347"/>
                  </a:lnTo>
                  <a:lnTo>
                    <a:pt x="1862318" y="114490"/>
                  </a:lnTo>
                  <a:lnTo>
                    <a:pt x="1888569" y="129254"/>
                  </a:lnTo>
                  <a:lnTo>
                    <a:pt x="1911082" y="152638"/>
                  </a:lnTo>
                  <a:lnTo>
                    <a:pt x="1928272" y="183641"/>
                  </a:lnTo>
                  <a:lnTo>
                    <a:pt x="2092102" y="560577"/>
                  </a:lnTo>
                  <a:lnTo>
                    <a:pt x="2186971" y="560577"/>
                  </a:lnTo>
                  <a:lnTo>
                    <a:pt x="2166016" y="512190"/>
                  </a:lnTo>
                  <a:lnTo>
                    <a:pt x="1990742" y="109347"/>
                  </a:lnTo>
                  <a:close/>
                </a:path>
              </a:pathLst>
            </a:custGeom>
            <a:solidFill>
              <a:srgbClr val="7E7E7E">
                <a:alpha val="1490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58000" y="1714500"/>
              <a:ext cx="3200400" cy="34290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470660" y="156210"/>
            <a:ext cx="808228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105" dirty="0">
                <a:solidFill>
                  <a:srgbClr val="1F487C"/>
                </a:solidFill>
              </a:rPr>
              <a:t>SMART</a:t>
            </a:r>
            <a:r>
              <a:rPr sz="3950" spc="10" dirty="0">
                <a:solidFill>
                  <a:srgbClr val="1F487C"/>
                </a:solidFill>
              </a:rPr>
              <a:t> </a:t>
            </a:r>
            <a:r>
              <a:rPr sz="3950" spc="125" dirty="0">
                <a:solidFill>
                  <a:srgbClr val="1F487C"/>
                </a:solidFill>
              </a:rPr>
              <a:t>INDIA</a:t>
            </a:r>
            <a:r>
              <a:rPr sz="3950" spc="-10" dirty="0">
                <a:solidFill>
                  <a:srgbClr val="1F487C"/>
                </a:solidFill>
              </a:rPr>
              <a:t> </a:t>
            </a:r>
            <a:r>
              <a:rPr sz="3950" spc="60" dirty="0">
                <a:solidFill>
                  <a:srgbClr val="1F487C"/>
                </a:solidFill>
              </a:rPr>
              <a:t>HACKATHON</a:t>
            </a:r>
            <a:r>
              <a:rPr sz="3950" dirty="0">
                <a:solidFill>
                  <a:srgbClr val="1F487C"/>
                </a:solidFill>
              </a:rPr>
              <a:t> </a:t>
            </a:r>
            <a:r>
              <a:rPr sz="3950" spc="-110" dirty="0">
                <a:solidFill>
                  <a:srgbClr val="1F487C"/>
                </a:solidFill>
              </a:rPr>
              <a:t>2024</a:t>
            </a:r>
            <a:endParaRPr sz="3950"/>
          </a:p>
        </p:txBody>
      </p:sp>
      <p:sp>
        <p:nvSpPr>
          <p:cNvPr id="6" name="object 6"/>
          <p:cNvSpPr txBox="1"/>
          <p:nvPr/>
        </p:nvSpPr>
        <p:spPr>
          <a:xfrm>
            <a:off x="381000" y="788670"/>
            <a:ext cx="6692582" cy="499239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600" dirty="0">
              <a:latin typeface="Times New Roman"/>
              <a:cs typeface="Times New Roman"/>
            </a:endParaRPr>
          </a:p>
          <a:p>
            <a:pPr marL="298450" indent="-286385">
              <a:lnSpc>
                <a:spcPct val="100000"/>
              </a:lnSpc>
              <a:spcBef>
                <a:spcPts val="2800"/>
              </a:spcBef>
              <a:buFont typeface="Arial MT"/>
              <a:buChar char="•"/>
              <a:tabLst>
                <a:tab pos="298450" algn="l"/>
                <a:tab pos="299085" algn="l"/>
              </a:tabLst>
            </a:pPr>
            <a:r>
              <a:rPr sz="2400" b="1" dirty="0">
                <a:latin typeface="Arial"/>
                <a:cs typeface="Arial"/>
              </a:rPr>
              <a:t>Problem</a:t>
            </a:r>
            <a:r>
              <a:rPr sz="2400" b="1" spc="-5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Statement</a:t>
            </a:r>
            <a:r>
              <a:rPr sz="2400" b="1" spc="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ID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–</a:t>
            </a:r>
            <a:r>
              <a:rPr sz="2400" b="1" spc="-5" dirty="0">
                <a:latin typeface="Arial"/>
                <a:cs typeface="Arial"/>
              </a:rPr>
              <a:t> </a:t>
            </a:r>
            <a:r>
              <a:rPr sz="2400" b="1" dirty="0">
                <a:latin typeface="Calibri"/>
                <a:cs typeface="Calibri"/>
              </a:rPr>
              <a:t>SIH1528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 MT"/>
              <a:buChar char="•"/>
            </a:pPr>
            <a:endParaRPr sz="2350" dirty="0">
              <a:latin typeface="Calibri"/>
              <a:cs typeface="Calibri"/>
            </a:endParaRPr>
          </a:p>
          <a:p>
            <a:pPr marL="298450" indent="-286385">
              <a:lnSpc>
                <a:spcPct val="100000"/>
              </a:lnSpc>
              <a:buFont typeface="Arial MT"/>
              <a:buChar char="•"/>
              <a:tabLst>
                <a:tab pos="298450" algn="l"/>
                <a:tab pos="299085" algn="l"/>
              </a:tabLst>
            </a:pPr>
            <a:r>
              <a:rPr sz="2400" b="1" dirty="0">
                <a:latin typeface="Arial"/>
                <a:cs typeface="Arial"/>
              </a:rPr>
              <a:t>Problem</a:t>
            </a:r>
            <a:r>
              <a:rPr sz="2400" b="1" spc="-4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Statement</a:t>
            </a:r>
            <a:r>
              <a:rPr sz="2400" b="1" spc="5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Title- </a:t>
            </a:r>
            <a:r>
              <a:rPr sz="2400" b="1" spc="-5" dirty="0">
                <a:latin typeface="Calibri"/>
                <a:cs typeface="Calibri"/>
              </a:rPr>
              <a:t>Student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Innovation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 MT"/>
              <a:buChar char="•"/>
            </a:pPr>
            <a:endParaRPr sz="2350" dirty="0">
              <a:latin typeface="Calibri"/>
              <a:cs typeface="Calibri"/>
            </a:endParaRPr>
          </a:p>
          <a:p>
            <a:pPr marL="298450" indent="-286385">
              <a:lnSpc>
                <a:spcPct val="100000"/>
              </a:lnSpc>
              <a:buFont typeface="Arial MT"/>
              <a:buChar char="•"/>
              <a:tabLst>
                <a:tab pos="298450" algn="l"/>
                <a:tab pos="299085" algn="l"/>
              </a:tabLst>
            </a:pPr>
            <a:r>
              <a:rPr sz="2400" b="1" spc="-5" dirty="0">
                <a:latin typeface="Arial"/>
                <a:cs typeface="Arial"/>
              </a:rPr>
              <a:t>Theme-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spc="-5" dirty="0">
                <a:latin typeface="Calibri"/>
                <a:cs typeface="Calibri"/>
              </a:rPr>
              <a:t>Miscellaneous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 MT"/>
              <a:buChar char="•"/>
            </a:pPr>
            <a:endParaRPr sz="2350" dirty="0">
              <a:latin typeface="Calibri"/>
              <a:cs typeface="Calibri"/>
            </a:endParaRPr>
          </a:p>
          <a:p>
            <a:pPr marL="298450" indent="-28638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98450" algn="l"/>
                <a:tab pos="299085" algn="l"/>
              </a:tabLst>
            </a:pPr>
            <a:r>
              <a:rPr sz="2400" b="1" spc="-15" dirty="0">
                <a:latin typeface="Arial"/>
                <a:cs typeface="Arial"/>
              </a:rPr>
              <a:t>PS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Category-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Hardware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 MT"/>
              <a:buChar char="•"/>
            </a:pPr>
            <a:endParaRPr sz="2500" dirty="0">
              <a:latin typeface="Arial"/>
              <a:cs typeface="Arial"/>
            </a:endParaRPr>
          </a:p>
          <a:p>
            <a:pPr marL="298450" indent="-28638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98450" algn="l"/>
                <a:tab pos="299085" algn="l"/>
              </a:tabLst>
            </a:pPr>
            <a:r>
              <a:rPr sz="2400" b="1" spc="-45" dirty="0">
                <a:latin typeface="Arial"/>
                <a:cs typeface="Arial"/>
              </a:rPr>
              <a:t>Team</a:t>
            </a:r>
            <a:r>
              <a:rPr sz="2400" b="1" spc="-5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ID-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Char char="•"/>
            </a:pPr>
            <a:endParaRPr sz="2450" dirty="0">
              <a:latin typeface="Arial"/>
              <a:cs typeface="Arial"/>
            </a:endParaRPr>
          </a:p>
          <a:p>
            <a:pPr marL="298450" indent="-28638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98450" algn="l"/>
                <a:tab pos="299085" algn="l"/>
              </a:tabLst>
            </a:pPr>
            <a:r>
              <a:rPr sz="2400" b="1" spc="-45" dirty="0">
                <a:latin typeface="Arial"/>
                <a:cs typeface="Arial"/>
              </a:rPr>
              <a:t>Team</a:t>
            </a:r>
            <a:r>
              <a:rPr sz="2400" b="1" spc="-30" dirty="0">
                <a:latin typeface="Arial"/>
                <a:cs typeface="Arial"/>
              </a:rPr>
              <a:t> </a:t>
            </a:r>
            <a:r>
              <a:rPr sz="2400" b="1" spc="10" dirty="0">
                <a:latin typeface="Arial"/>
                <a:cs typeface="Arial"/>
              </a:rPr>
              <a:t>Name</a:t>
            </a:r>
            <a:r>
              <a:rPr sz="2400" b="1" spc="-5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(THE</a:t>
            </a:r>
            <a:r>
              <a:rPr sz="2400" b="1" dirty="0">
                <a:latin typeface="Arial"/>
                <a:cs typeface="Arial"/>
              </a:rPr>
              <a:t> SENSORS)</a:t>
            </a:r>
            <a:endParaRPr sz="2400" dirty="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801225" y="85725"/>
            <a:ext cx="2247900" cy="1143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90089" y="296163"/>
            <a:ext cx="737171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5" dirty="0"/>
              <a:t>IOT</a:t>
            </a:r>
            <a:r>
              <a:rPr sz="3200" spc="-125" dirty="0"/>
              <a:t> </a:t>
            </a:r>
            <a:r>
              <a:rPr sz="3200" spc="10" dirty="0"/>
              <a:t>BASED</a:t>
            </a:r>
            <a:r>
              <a:rPr sz="3200" spc="-145" dirty="0"/>
              <a:t> </a:t>
            </a:r>
            <a:r>
              <a:rPr sz="3200" spc="10" dirty="0"/>
              <a:t>WOMEN</a:t>
            </a:r>
            <a:r>
              <a:rPr sz="3200" dirty="0"/>
              <a:t> </a:t>
            </a:r>
            <a:r>
              <a:rPr sz="3200" spc="-5" dirty="0"/>
              <a:t>SAFETY</a:t>
            </a:r>
            <a:r>
              <a:rPr sz="3200" spc="-150" dirty="0"/>
              <a:t> </a:t>
            </a:r>
            <a:r>
              <a:rPr sz="3200" spc="10" dirty="0"/>
              <a:t>DEVICE</a:t>
            </a:r>
            <a:endParaRPr sz="3200" dirty="0"/>
          </a:p>
        </p:txBody>
      </p:sp>
      <p:sp>
        <p:nvSpPr>
          <p:cNvPr id="3" name="object 3"/>
          <p:cNvSpPr txBox="1"/>
          <p:nvPr/>
        </p:nvSpPr>
        <p:spPr>
          <a:xfrm>
            <a:off x="6085840" y="2034857"/>
            <a:ext cx="5279390" cy="363029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25"/>
              </a:spcBef>
              <a:buFont typeface="Wingdings"/>
              <a:buChar char=""/>
              <a:tabLst>
                <a:tab pos="355600" algn="l"/>
                <a:tab pos="356235" algn="l"/>
              </a:tabLst>
            </a:pPr>
            <a:r>
              <a:rPr sz="1550" b="1" u="sng" spc="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How</a:t>
            </a:r>
            <a:r>
              <a:rPr sz="1550" b="1" u="sng" spc="3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550" b="1" u="sng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It</a:t>
            </a:r>
            <a:r>
              <a:rPr sz="1550" b="1" u="sng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550" b="1" u="sng" spc="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Addresses</a:t>
            </a:r>
            <a:r>
              <a:rPr sz="1550" b="1" u="sng" spc="5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550" b="1" u="sng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the</a:t>
            </a:r>
            <a:r>
              <a:rPr sz="1550" b="1" u="sng" spc="3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550" b="1" u="sng" spc="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Problem</a:t>
            </a:r>
            <a:r>
              <a:rPr sz="1550" u="sng" spc="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:</a:t>
            </a:r>
            <a:endParaRPr sz="15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500">
              <a:latin typeface="Calibri"/>
              <a:cs typeface="Calibri"/>
            </a:endParaRPr>
          </a:p>
          <a:p>
            <a:pPr marL="469900" marR="205104" indent="-457834">
              <a:lnSpc>
                <a:spcPct val="105000"/>
              </a:lnSpc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sz="1550" spc="15" dirty="0">
                <a:latin typeface="Calibri"/>
                <a:cs typeface="Calibri"/>
              </a:rPr>
              <a:t>Provides </a:t>
            </a:r>
            <a:r>
              <a:rPr sz="1550" b="1" spc="10" dirty="0">
                <a:latin typeface="Calibri"/>
                <a:cs typeface="Calibri"/>
              </a:rPr>
              <a:t>real-time </a:t>
            </a:r>
            <a:r>
              <a:rPr sz="1550" b="1" spc="15" dirty="0">
                <a:latin typeface="Calibri"/>
                <a:cs typeface="Calibri"/>
              </a:rPr>
              <a:t>location tracking, </a:t>
            </a:r>
            <a:r>
              <a:rPr sz="1550" b="1" spc="10" dirty="0">
                <a:latin typeface="Calibri"/>
                <a:cs typeface="Calibri"/>
              </a:rPr>
              <a:t>instant </a:t>
            </a:r>
            <a:r>
              <a:rPr sz="1550" b="1" spc="15" dirty="0">
                <a:latin typeface="Calibri"/>
                <a:cs typeface="Calibri"/>
              </a:rPr>
              <a:t>alerts, </a:t>
            </a:r>
            <a:r>
              <a:rPr sz="1550" b="1" spc="20" dirty="0">
                <a:latin typeface="Calibri"/>
                <a:cs typeface="Calibri"/>
              </a:rPr>
              <a:t>and </a:t>
            </a:r>
            <a:r>
              <a:rPr sz="1550" b="1" spc="-340" dirty="0">
                <a:latin typeface="Calibri"/>
                <a:cs typeface="Calibri"/>
              </a:rPr>
              <a:t> </a:t>
            </a:r>
            <a:r>
              <a:rPr sz="1550" b="1" spc="20" dirty="0">
                <a:latin typeface="Calibri"/>
                <a:cs typeface="Calibri"/>
              </a:rPr>
              <a:t>evidence</a:t>
            </a:r>
            <a:r>
              <a:rPr sz="1550" b="1" spc="-10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gathering</a:t>
            </a:r>
            <a:r>
              <a:rPr sz="1550" spc="25" dirty="0">
                <a:latin typeface="Calibri"/>
                <a:cs typeface="Calibri"/>
              </a:rPr>
              <a:t> </a:t>
            </a:r>
            <a:r>
              <a:rPr sz="1550" spc="15" dirty="0">
                <a:latin typeface="Calibri"/>
                <a:cs typeface="Calibri"/>
              </a:rPr>
              <a:t>during</a:t>
            </a:r>
            <a:r>
              <a:rPr sz="1550" spc="25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an</a:t>
            </a:r>
            <a:r>
              <a:rPr sz="1550" spc="1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emergency.</a:t>
            </a:r>
            <a:endParaRPr sz="15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sz="1500">
              <a:latin typeface="Calibri"/>
              <a:cs typeface="Calibri"/>
            </a:endParaRPr>
          </a:p>
          <a:p>
            <a:pPr marL="469900" marR="205104" indent="-457834">
              <a:lnSpc>
                <a:spcPct val="105000"/>
              </a:lnSpc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sz="1550" spc="20" dirty="0">
                <a:latin typeface="Calibri"/>
                <a:cs typeface="Calibri"/>
              </a:rPr>
              <a:t>Combines</a:t>
            </a:r>
            <a:r>
              <a:rPr sz="1550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preventive</a:t>
            </a:r>
            <a:r>
              <a:rPr sz="1550" spc="60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and</a:t>
            </a:r>
            <a:r>
              <a:rPr sz="1550" spc="15" dirty="0">
                <a:latin typeface="Calibri"/>
                <a:cs typeface="Calibri"/>
              </a:rPr>
              <a:t> protective</a:t>
            </a:r>
            <a:r>
              <a:rPr sz="1550" spc="-15" dirty="0">
                <a:latin typeface="Calibri"/>
                <a:cs typeface="Calibri"/>
              </a:rPr>
              <a:t> </a:t>
            </a:r>
            <a:r>
              <a:rPr sz="1550" spc="15" dirty="0">
                <a:latin typeface="Calibri"/>
                <a:cs typeface="Calibri"/>
              </a:rPr>
              <a:t>measures</a:t>
            </a:r>
            <a:r>
              <a:rPr sz="1550" spc="105" dirty="0">
                <a:latin typeface="Calibri"/>
                <a:cs typeface="Calibri"/>
              </a:rPr>
              <a:t> </a:t>
            </a:r>
            <a:r>
              <a:rPr sz="1550" b="1" spc="15" dirty="0">
                <a:latin typeface="Calibri"/>
                <a:cs typeface="Calibri"/>
              </a:rPr>
              <a:t>portable </a:t>
            </a:r>
            <a:r>
              <a:rPr sz="1550" b="1" spc="-335" dirty="0">
                <a:latin typeface="Calibri"/>
                <a:cs typeface="Calibri"/>
              </a:rPr>
              <a:t> </a:t>
            </a:r>
            <a:r>
              <a:rPr sz="1550" b="1" spc="15" dirty="0">
                <a:latin typeface="Calibri"/>
                <a:cs typeface="Calibri"/>
              </a:rPr>
              <a:t>format</a:t>
            </a:r>
            <a:r>
              <a:rPr sz="1550" spc="15" dirty="0">
                <a:latin typeface="Calibri"/>
                <a:cs typeface="Calibri"/>
              </a:rPr>
              <a:t>.</a:t>
            </a:r>
            <a:endParaRPr sz="15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buFont typeface="Wingdings"/>
              <a:buChar char=""/>
              <a:tabLst>
                <a:tab pos="355600" algn="l"/>
                <a:tab pos="356235" algn="l"/>
              </a:tabLst>
            </a:pPr>
            <a:r>
              <a:rPr sz="1550" b="1" u="sng" spc="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Innovation</a:t>
            </a:r>
            <a:r>
              <a:rPr sz="1550" b="1" u="sng" spc="6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550" b="1" u="sng" spc="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and</a:t>
            </a:r>
            <a:r>
              <a:rPr sz="1550" b="1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550" b="1" u="sng" spc="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Uniqueness</a:t>
            </a:r>
            <a:r>
              <a:rPr sz="1550" u="sng" spc="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:</a:t>
            </a:r>
            <a:endParaRPr sz="15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500">
              <a:latin typeface="Calibri"/>
              <a:cs typeface="Calibri"/>
            </a:endParaRPr>
          </a:p>
          <a:p>
            <a:pPr marL="469900" marR="366395" indent="-457834">
              <a:lnSpc>
                <a:spcPct val="104900"/>
              </a:lnSpc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sz="1550" spc="10" dirty="0">
                <a:latin typeface="Calibri"/>
                <a:cs typeface="Calibri"/>
              </a:rPr>
              <a:t>First-of-its-kind</a:t>
            </a:r>
            <a:r>
              <a:rPr sz="1550" spc="15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combination</a:t>
            </a:r>
            <a:r>
              <a:rPr sz="1550" spc="15" dirty="0">
                <a:latin typeface="Calibri"/>
                <a:cs typeface="Calibri"/>
              </a:rPr>
              <a:t> </a:t>
            </a:r>
            <a:r>
              <a:rPr sz="1550" spc="40" dirty="0">
                <a:latin typeface="Calibri"/>
                <a:cs typeface="Calibri"/>
              </a:rPr>
              <a:t>of</a:t>
            </a:r>
            <a:r>
              <a:rPr sz="1550" spc="10" dirty="0">
                <a:latin typeface="Calibri"/>
                <a:cs typeface="Calibri"/>
              </a:rPr>
              <a:t> </a:t>
            </a:r>
            <a:r>
              <a:rPr sz="1550" b="1" spc="15" dirty="0">
                <a:latin typeface="Calibri"/>
                <a:cs typeface="Calibri"/>
              </a:rPr>
              <a:t>cloud</a:t>
            </a:r>
            <a:r>
              <a:rPr sz="1550" b="1" spc="75" dirty="0">
                <a:latin typeface="Calibri"/>
                <a:cs typeface="Calibri"/>
              </a:rPr>
              <a:t> </a:t>
            </a:r>
            <a:r>
              <a:rPr sz="1550" b="1" dirty="0">
                <a:latin typeface="Calibri"/>
                <a:cs typeface="Calibri"/>
              </a:rPr>
              <a:t>storage</a:t>
            </a:r>
            <a:r>
              <a:rPr sz="1550" b="1" spc="35" dirty="0">
                <a:latin typeface="Calibri"/>
                <a:cs typeface="Calibri"/>
              </a:rPr>
              <a:t> </a:t>
            </a:r>
            <a:r>
              <a:rPr sz="1550" spc="20" dirty="0">
                <a:latin typeface="Calibri"/>
                <a:cs typeface="Calibri"/>
              </a:rPr>
              <a:t>(</a:t>
            </a:r>
            <a:r>
              <a:rPr sz="1550" b="1" spc="20" dirty="0">
                <a:latin typeface="Calibri"/>
                <a:cs typeface="Calibri"/>
              </a:rPr>
              <a:t>Google </a:t>
            </a:r>
            <a:r>
              <a:rPr sz="1550" b="1" spc="-335" dirty="0">
                <a:latin typeface="Calibri"/>
                <a:cs typeface="Calibri"/>
              </a:rPr>
              <a:t> </a:t>
            </a:r>
            <a:r>
              <a:rPr sz="1550" b="1" spc="15" dirty="0">
                <a:latin typeface="Calibri"/>
                <a:cs typeface="Calibri"/>
              </a:rPr>
              <a:t>Drive</a:t>
            </a:r>
            <a:r>
              <a:rPr sz="1550" spc="15" dirty="0">
                <a:latin typeface="Calibri"/>
                <a:cs typeface="Calibri"/>
              </a:rPr>
              <a:t>)</a:t>
            </a:r>
            <a:r>
              <a:rPr sz="1550" spc="-15" dirty="0">
                <a:latin typeface="Calibri"/>
                <a:cs typeface="Calibri"/>
              </a:rPr>
              <a:t> </a:t>
            </a:r>
            <a:r>
              <a:rPr sz="1550" spc="30" dirty="0">
                <a:latin typeface="Calibri"/>
                <a:cs typeface="Calibri"/>
              </a:rPr>
              <a:t>with</a:t>
            </a:r>
            <a:r>
              <a:rPr sz="1550" spc="15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self-defense</a:t>
            </a:r>
            <a:r>
              <a:rPr sz="1550" spc="-10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(</a:t>
            </a:r>
            <a:r>
              <a:rPr sz="1550" b="1" spc="10" dirty="0">
                <a:latin typeface="Calibri"/>
                <a:cs typeface="Calibri"/>
              </a:rPr>
              <a:t>high-voltage</a:t>
            </a:r>
            <a:r>
              <a:rPr sz="1550" b="1" spc="50" dirty="0">
                <a:latin typeface="Calibri"/>
                <a:cs typeface="Calibri"/>
              </a:rPr>
              <a:t> </a:t>
            </a:r>
            <a:r>
              <a:rPr sz="1550" b="1" spc="30" dirty="0">
                <a:latin typeface="Calibri"/>
                <a:cs typeface="Calibri"/>
              </a:rPr>
              <a:t>shock</a:t>
            </a:r>
            <a:r>
              <a:rPr sz="1550" spc="30" dirty="0">
                <a:latin typeface="Calibri"/>
                <a:cs typeface="Calibri"/>
              </a:rPr>
              <a:t>).</a:t>
            </a:r>
            <a:endParaRPr sz="15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 MT"/>
              <a:buChar char="•"/>
            </a:pPr>
            <a:endParaRPr sz="1500">
              <a:latin typeface="Calibri"/>
              <a:cs typeface="Calibri"/>
            </a:endParaRPr>
          </a:p>
          <a:p>
            <a:pPr marL="469900" marR="5080" indent="-457834">
              <a:lnSpc>
                <a:spcPct val="104900"/>
              </a:lnSpc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sz="1550" spc="10" dirty="0">
                <a:latin typeface="Calibri"/>
                <a:cs typeface="Calibri"/>
              </a:rPr>
              <a:t>Real-time</a:t>
            </a:r>
            <a:r>
              <a:rPr sz="1550" spc="60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response</a:t>
            </a:r>
            <a:r>
              <a:rPr sz="1550" spc="-15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system:</a:t>
            </a:r>
            <a:r>
              <a:rPr sz="1550" spc="75" dirty="0">
                <a:latin typeface="Calibri"/>
                <a:cs typeface="Calibri"/>
              </a:rPr>
              <a:t> </a:t>
            </a:r>
            <a:r>
              <a:rPr sz="1550" b="1" spc="20" dirty="0">
                <a:latin typeface="Calibri"/>
                <a:cs typeface="Calibri"/>
              </a:rPr>
              <a:t>GPS</a:t>
            </a:r>
            <a:r>
              <a:rPr sz="1550" b="1" spc="25" dirty="0">
                <a:latin typeface="Calibri"/>
                <a:cs typeface="Calibri"/>
              </a:rPr>
              <a:t> </a:t>
            </a:r>
            <a:r>
              <a:rPr sz="1550" b="1" spc="10" dirty="0">
                <a:latin typeface="Calibri"/>
                <a:cs typeface="Calibri"/>
              </a:rPr>
              <a:t>tracking,</a:t>
            </a:r>
            <a:r>
              <a:rPr sz="1550" b="1" spc="70" dirty="0">
                <a:latin typeface="Calibri"/>
                <a:cs typeface="Calibri"/>
              </a:rPr>
              <a:t> </a:t>
            </a:r>
            <a:r>
              <a:rPr sz="1550" b="1" spc="15" dirty="0">
                <a:latin typeface="Calibri"/>
                <a:cs typeface="Calibri"/>
              </a:rPr>
              <a:t>emergency </a:t>
            </a:r>
            <a:r>
              <a:rPr sz="1550" b="1" spc="20" dirty="0">
                <a:latin typeface="Calibri"/>
                <a:cs typeface="Calibri"/>
              </a:rPr>
              <a:t> </a:t>
            </a:r>
            <a:r>
              <a:rPr sz="1550" b="1" spc="10" dirty="0">
                <a:latin typeface="Calibri"/>
                <a:cs typeface="Calibri"/>
              </a:rPr>
              <a:t>alerts,</a:t>
            </a:r>
            <a:r>
              <a:rPr sz="1550" b="1" spc="-15" dirty="0">
                <a:latin typeface="Calibri"/>
                <a:cs typeface="Calibri"/>
              </a:rPr>
              <a:t> </a:t>
            </a:r>
            <a:r>
              <a:rPr sz="1550" b="1" spc="15" dirty="0">
                <a:latin typeface="Calibri"/>
                <a:cs typeface="Calibri"/>
              </a:rPr>
              <a:t>and</a:t>
            </a:r>
            <a:r>
              <a:rPr sz="1550" b="1" spc="75" dirty="0">
                <a:latin typeface="Calibri"/>
                <a:cs typeface="Calibri"/>
              </a:rPr>
              <a:t> </a:t>
            </a:r>
            <a:r>
              <a:rPr sz="1550" b="1" spc="5" dirty="0">
                <a:latin typeface="Calibri"/>
                <a:cs typeface="Calibri"/>
              </a:rPr>
              <a:t>camera</a:t>
            </a:r>
            <a:r>
              <a:rPr sz="1550" b="1" spc="-10" dirty="0">
                <a:latin typeface="Calibri"/>
                <a:cs typeface="Calibri"/>
              </a:rPr>
              <a:t> </a:t>
            </a:r>
            <a:r>
              <a:rPr sz="1550" b="1" spc="10" dirty="0">
                <a:latin typeface="Calibri"/>
                <a:cs typeface="Calibri"/>
              </a:rPr>
              <a:t>footage</a:t>
            </a:r>
            <a:r>
              <a:rPr sz="1550" b="1" spc="80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all</a:t>
            </a:r>
            <a:r>
              <a:rPr sz="1550" spc="30" dirty="0">
                <a:latin typeface="Calibri"/>
                <a:cs typeface="Calibri"/>
              </a:rPr>
              <a:t> </a:t>
            </a:r>
            <a:r>
              <a:rPr sz="1550" spc="15" dirty="0">
                <a:latin typeface="Calibri"/>
                <a:cs typeface="Calibri"/>
              </a:rPr>
              <a:t>triggered</a:t>
            </a:r>
            <a:r>
              <a:rPr sz="1550" spc="20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at</a:t>
            </a:r>
            <a:r>
              <a:rPr sz="1550" spc="15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the</a:t>
            </a:r>
            <a:r>
              <a:rPr sz="1550" spc="25" dirty="0">
                <a:latin typeface="Calibri"/>
                <a:cs typeface="Calibri"/>
              </a:rPr>
              <a:t> </a:t>
            </a:r>
            <a:r>
              <a:rPr sz="1550" b="1" spc="15" dirty="0">
                <a:latin typeface="Calibri"/>
                <a:cs typeface="Calibri"/>
              </a:rPr>
              <a:t>same</a:t>
            </a:r>
            <a:r>
              <a:rPr sz="1550" b="1" spc="55" dirty="0">
                <a:latin typeface="Calibri"/>
                <a:cs typeface="Calibri"/>
              </a:rPr>
              <a:t> </a:t>
            </a:r>
            <a:r>
              <a:rPr sz="1550" b="1" spc="10" dirty="0">
                <a:latin typeface="Calibri"/>
                <a:cs typeface="Calibri"/>
              </a:rPr>
              <a:t>time</a:t>
            </a:r>
            <a:r>
              <a:rPr sz="1550" spc="10" dirty="0">
                <a:latin typeface="Calibri"/>
                <a:cs typeface="Calibri"/>
              </a:rPr>
              <a:t>.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0413" y="244854"/>
            <a:ext cx="1361439" cy="559449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 indent="240029">
              <a:lnSpc>
                <a:spcPct val="100899"/>
              </a:lnSpc>
              <a:spcBef>
                <a:spcPts val="80"/>
              </a:spcBef>
            </a:pPr>
            <a:r>
              <a:rPr lang="en-US" sz="1800" dirty="0">
                <a:latin typeface="BankGothic Md BT" panose="020B0807020203060204" pitchFamily="34" charset="0"/>
                <a:cs typeface="Calibri"/>
              </a:rPr>
              <a:t> </a:t>
            </a:r>
            <a:r>
              <a:rPr sz="1800" dirty="0">
                <a:latin typeface="BankGothic Md BT" panose="020B0807020203060204" pitchFamily="34" charset="0"/>
                <a:cs typeface="Calibri"/>
              </a:rPr>
              <a:t>THE </a:t>
            </a:r>
            <a:r>
              <a:rPr sz="1800" spc="5" dirty="0">
                <a:latin typeface="BankGothic Md BT" panose="020B0807020203060204" pitchFamily="34" charset="0"/>
                <a:cs typeface="Calibri"/>
              </a:rPr>
              <a:t> </a:t>
            </a:r>
            <a:r>
              <a:rPr sz="1800" spc="-5" dirty="0">
                <a:latin typeface="BankGothic Md BT" panose="020B0807020203060204" pitchFamily="34" charset="0"/>
                <a:cs typeface="Calibri"/>
              </a:rPr>
              <a:t>S</a:t>
            </a:r>
            <a:r>
              <a:rPr sz="1800" spc="15" dirty="0">
                <a:latin typeface="BankGothic Md BT" panose="020B0807020203060204" pitchFamily="34" charset="0"/>
                <a:cs typeface="Calibri"/>
              </a:rPr>
              <a:t>E</a:t>
            </a:r>
            <a:r>
              <a:rPr sz="1800" spc="-40" dirty="0">
                <a:latin typeface="BankGothic Md BT" panose="020B0807020203060204" pitchFamily="34" charset="0"/>
                <a:cs typeface="Calibri"/>
              </a:rPr>
              <a:t>N</a:t>
            </a:r>
            <a:r>
              <a:rPr sz="1800" spc="-5" dirty="0">
                <a:latin typeface="BankGothic Md BT" panose="020B0807020203060204" pitchFamily="34" charset="0"/>
                <a:cs typeface="Calibri"/>
              </a:rPr>
              <a:t>SORS</a:t>
            </a:r>
            <a:endParaRPr sz="1800" dirty="0">
              <a:latin typeface="BankGothic Md BT" panose="020B0807020203060204" pitchFamily="34" charset="0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58375" y="133350"/>
            <a:ext cx="2143125" cy="9906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31457" y="2034857"/>
            <a:ext cx="5320030" cy="344233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25"/>
              </a:spcBef>
              <a:buFont typeface="Wingdings"/>
              <a:buChar char=""/>
              <a:tabLst>
                <a:tab pos="354965" algn="l"/>
                <a:tab pos="355600" algn="l"/>
              </a:tabLst>
            </a:pPr>
            <a:r>
              <a:rPr sz="1550" b="1" u="sng" spc="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Proposed</a:t>
            </a:r>
            <a:r>
              <a:rPr sz="1550" b="1" u="sng" spc="4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550" b="1" u="sng" spc="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Solution</a:t>
            </a:r>
            <a:r>
              <a:rPr sz="1550" u="sng" spc="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:</a:t>
            </a:r>
            <a:endParaRPr sz="15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550">
              <a:latin typeface="Calibri"/>
              <a:cs typeface="Calibri"/>
            </a:endParaRPr>
          </a:p>
          <a:p>
            <a:pPr marL="355600" marR="5080" indent="-342900" algn="just">
              <a:lnSpc>
                <a:spcPct val="103000"/>
              </a:lnSpc>
              <a:spcBef>
                <a:spcPts val="5"/>
              </a:spcBef>
              <a:buFont typeface="Arial MT"/>
              <a:buChar char="•"/>
              <a:tabLst>
                <a:tab pos="355600" algn="l"/>
              </a:tabLst>
            </a:pPr>
            <a:r>
              <a:rPr sz="1550" spc="15" dirty="0">
                <a:latin typeface="Calibri"/>
                <a:cs typeface="Calibri"/>
              </a:rPr>
              <a:t>A</a:t>
            </a:r>
            <a:r>
              <a:rPr sz="1550" spc="10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or </a:t>
            </a:r>
            <a:r>
              <a:rPr sz="1550" spc="15" dirty="0">
                <a:latin typeface="Calibri"/>
                <a:cs typeface="Calibri"/>
              </a:rPr>
              <a:t>portable </a:t>
            </a:r>
            <a:r>
              <a:rPr sz="1550" spc="10" dirty="0">
                <a:latin typeface="Calibri"/>
                <a:cs typeface="Calibri"/>
              </a:rPr>
              <a:t>device </a:t>
            </a:r>
            <a:r>
              <a:rPr sz="1550" spc="5" dirty="0">
                <a:latin typeface="Calibri"/>
                <a:cs typeface="Calibri"/>
              </a:rPr>
              <a:t>integrated </a:t>
            </a:r>
            <a:r>
              <a:rPr sz="1550" spc="10" dirty="0">
                <a:latin typeface="Calibri"/>
                <a:cs typeface="Calibri"/>
              </a:rPr>
              <a:t>with </a:t>
            </a:r>
            <a:r>
              <a:rPr sz="1550" b="1" spc="15" dirty="0">
                <a:latin typeface="Calibri"/>
                <a:cs typeface="Calibri"/>
              </a:rPr>
              <a:t>GPS, </a:t>
            </a:r>
            <a:r>
              <a:rPr sz="1550" b="1" spc="35" dirty="0">
                <a:latin typeface="Calibri"/>
                <a:cs typeface="Calibri"/>
              </a:rPr>
              <a:t>GSM, </a:t>
            </a:r>
            <a:r>
              <a:rPr sz="1550" b="1" spc="40" dirty="0">
                <a:latin typeface="Calibri"/>
                <a:cs typeface="Calibri"/>
              </a:rPr>
              <a:t> </a:t>
            </a:r>
            <a:r>
              <a:rPr sz="1550" b="1" spc="15" dirty="0">
                <a:latin typeface="Calibri"/>
                <a:cs typeface="Calibri"/>
              </a:rPr>
              <a:t>camera,</a:t>
            </a:r>
            <a:r>
              <a:rPr sz="1550" b="1" spc="20" dirty="0">
                <a:latin typeface="Calibri"/>
                <a:cs typeface="Calibri"/>
              </a:rPr>
              <a:t> panic</a:t>
            </a:r>
            <a:r>
              <a:rPr sz="1550" b="1" spc="25" dirty="0">
                <a:latin typeface="Calibri"/>
                <a:cs typeface="Calibri"/>
              </a:rPr>
              <a:t> </a:t>
            </a:r>
            <a:r>
              <a:rPr sz="1550" b="1" spc="10" dirty="0">
                <a:latin typeface="Calibri"/>
                <a:cs typeface="Calibri"/>
              </a:rPr>
              <a:t>button,</a:t>
            </a:r>
            <a:r>
              <a:rPr sz="1550" b="1" spc="15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and</a:t>
            </a:r>
            <a:r>
              <a:rPr sz="1550" spc="365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a</a:t>
            </a:r>
            <a:r>
              <a:rPr sz="1550" spc="15" dirty="0">
                <a:latin typeface="Calibri"/>
                <a:cs typeface="Calibri"/>
              </a:rPr>
              <a:t> non-lethal</a:t>
            </a:r>
            <a:r>
              <a:rPr sz="1550" spc="20" dirty="0">
                <a:latin typeface="Calibri"/>
                <a:cs typeface="Calibri"/>
              </a:rPr>
              <a:t> </a:t>
            </a:r>
            <a:r>
              <a:rPr sz="1550" b="1" spc="10" dirty="0">
                <a:latin typeface="Calibri"/>
                <a:cs typeface="Calibri"/>
              </a:rPr>
              <a:t>high-voltage </a:t>
            </a:r>
            <a:r>
              <a:rPr sz="1550" b="1" spc="15" dirty="0">
                <a:latin typeface="Calibri"/>
                <a:cs typeface="Calibri"/>
              </a:rPr>
              <a:t> </a:t>
            </a:r>
            <a:r>
              <a:rPr sz="1550" b="1" spc="10" dirty="0">
                <a:latin typeface="Calibri"/>
                <a:cs typeface="Calibri"/>
              </a:rPr>
              <a:t>generator</a:t>
            </a:r>
            <a:r>
              <a:rPr sz="1550" b="1" spc="5" dirty="0">
                <a:latin typeface="Calibri"/>
                <a:cs typeface="Calibri"/>
              </a:rPr>
              <a:t> </a:t>
            </a:r>
            <a:r>
              <a:rPr sz="1550" spc="-5" dirty="0">
                <a:latin typeface="Calibri"/>
                <a:cs typeface="Calibri"/>
              </a:rPr>
              <a:t>for</a:t>
            </a:r>
            <a:r>
              <a:rPr sz="1550" spc="55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self-defense.</a:t>
            </a:r>
            <a:endParaRPr sz="15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Char char="•"/>
            </a:pPr>
            <a:endParaRPr sz="1650">
              <a:latin typeface="Calibri"/>
              <a:cs typeface="Calibri"/>
            </a:endParaRPr>
          </a:p>
          <a:p>
            <a:pPr marL="355600" marR="6985" indent="-342900" algn="just">
              <a:lnSpc>
                <a:spcPct val="101000"/>
              </a:lnSpc>
              <a:buFont typeface="Arial MT"/>
              <a:buChar char="•"/>
              <a:tabLst>
                <a:tab pos="355600" algn="l"/>
              </a:tabLst>
            </a:pPr>
            <a:r>
              <a:rPr sz="1550" b="1" spc="15" dirty="0">
                <a:latin typeface="Calibri"/>
                <a:cs typeface="Calibri"/>
              </a:rPr>
              <a:t>Captures</a:t>
            </a:r>
            <a:r>
              <a:rPr sz="1550" b="1" spc="20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video</a:t>
            </a:r>
            <a:r>
              <a:rPr sz="1550" spc="15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footage</a:t>
            </a:r>
            <a:r>
              <a:rPr sz="1550" spc="15" dirty="0">
                <a:latin typeface="Calibri"/>
                <a:cs typeface="Calibri"/>
              </a:rPr>
              <a:t> </a:t>
            </a:r>
            <a:r>
              <a:rPr sz="1550" spc="20" dirty="0">
                <a:latin typeface="Calibri"/>
                <a:cs typeface="Calibri"/>
              </a:rPr>
              <a:t>when</a:t>
            </a:r>
            <a:r>
              <a:rPr sz="1550" spc="25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triggered</a:t>
            </a:r>
            <a:r>
              <a:rPr sz="1550" spc="15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and</a:t>
            </a:r>
            <a:r>
              <a:rPr sz="1550" spc="10" dirty="0">
                <a:latin typeface="Calibri"/>
                <a:cs typeface="Calibri"/>
              </a:rPr>
              <a:t> </a:t>
            </a:r>
            <a:r>
              <a:rPr sz="1550" spc="20" dirty="0">
                <a:latin typeface="Calibri"/>
                <a:cs typeface="Calibri"/>
              </a:rPr>
              <a:t>uploads</a:t>
            </a:r>
            <a:r>
              <a:rPr sz="1550" spc="25" dirty="0">
                <a:latin typeface="Calibri"/>
                <a:cs typeface="Calibri"/>
              </a:rPr>
              <a:t> </a:t>
            </a:r>
            <a:r>
              <a:rPr sz="1550" spc="15" dirty="0">
                <a:latin typeface="Calibri"/>
                <a:cs typeface="Calibri"/>
              </a:rPr>
              <a:t>it </a:t>
            </a:r>
            <a:r>
              <a:rPr sz="1550" spc="20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directly </a:t>
            </a:r>
            <a:r>
              <a:rPr sz="1550" spc="5" dirty="0">
                <a:latin typeface="Calibri"/>
                <a:cs typeface="Calibri"/>
              </a:rPr>
              <a:t>to</a:t>
            </a:r>
            <a:r>
              <a:rPr sz="1550" spc="25" dirty="0">
                <a:latin typeface="Calibri"/>
                <a:cs typeface="Calibri"/>
              </a:rPr>
              <a:t> </a:t>
            </a:r>
            <a:r>
              <a:rPr sz="1550" b="1" spc="20" dirty="0">
                <a:latin typeface="Calibri"/>
                <a:cs typeface="Calibri"/>
              </a:rPr>
              <a:t>Google</a:t>
            </a:r>
            <a:r>
              <a:rPr sz="1550" b="1" spc="30" dirty="0">
                <a:latin typeface="Calibri"/>
                <a:cs typeface="Calibri"/>
              </a:rPr>
              <a:t> </a:t>
            </a:r>
            <a:r>
              <a:rPr sz="1550" b="1" spc="10" dirty="0">
                <a:latin typeface="Calibri"/>
                <a:cs typeface="Calibri"/>
              </a:rPr>
              <a:t>Drive</a:t>
            </a:r>
            <a:r>
              <a:rPr sz="1550" b="1" spc="50" dirty="0">
                <a:latin typeface="Calibri"/>
                <a:cs typeface="Calibri"/>
              </a:rPr>
              <a:t> </a:t>
            </a:r>
            <a:r>
              <a:rPr sz="1550" spc="-5" dirty="0">
                <a:latin typeface="Calibri"/>
                <a:cs typeface="Calibri"/>
              </a:rPr>
              <a:t>for</a:t>
            </a:r>
            <a:r>
              <a:rPr sz="1550" spc="55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real-time</a:t>
            </a:r>
            <a:r>
              <a:rPr sz="1550" spc="30" dirty="0">
                <a:latin typeface="Calibri"/>
                <a:cs typeface="Calibri"/>
              </a:rPr>
              <a:t> </a:t>
            </a:r>
            <a:r>
              <a:rPr sz="1550" b="1" spc="20" dirty="0">
                <a:latin typeface="Calibri"/>
                <a:cs typeface="Calibri"/>
              </a:rPr>
              <a:t>evidence</a:t>
            </a:r>
            <a:r>
              <a:rPr sz="1550" b="1" spc="-5" dirty="0">
                <a:latin typeface="Calibri"/>
                <a:cs typeface="Calibri"/>
              </a:rPr>
              <a:t> </a:t>
            </a:r>
            <a:r>
              <a:rPr sz="1550" b="1" spc="15" dirty="0">
                <a:latin typeface="Calibri"/>
                <a:cs typeface="Calibri"/>
              </a:rPr>
              <a:t>collection</a:t>
            </a:r>
            <a:r>
              <a:rPr sz="1550" spc="15" dirty="0">
                <a:latin typeface="Calibri"/>
                <a:cs typeface="Calibri"/>
              </a:rPr>
              <a:t>.</a:t>
            </a:r>
            <a:endParaRPr sz="15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 MT"/>
              <a:buChar char="•"/>
            </a:pPr>
            <a:endParaRPr sz="1600">
              <a:latin typeface="Calibri"/>
              <a:cs typeface="Calibri"/>
            </a:endParaRPr>
          </a:p>
          <a:p>
            <a:pPr marL="390525" indent="-378460">
              <a:lnSpc>
                <a:spcPct val="100000"/>
              </a:lnSpc>
              <a:buFont typeface="Arial MT"/>
              <a:buChar char="•"/>
              <a:tabLst>
                <a:tab pos="390525" algn="l"/>
                <a:tab pos="391160" algn="l"/>
                <a:tab pos="1036319" algn="l"/>
                <a:tab pos="1875789" algn="l"/>
                <a:tab pos="2343785" algn="l"/>
                <a:tab pos="3430270" algn="l"/>
                <a:tab pos="4064000" algn="l"/>
                <a:tab pos="4396740" algn="l"/>
              </a:tabLst>
            </a:pPr>
            <a:r>
              <a:rPr sz="1550" spc="20" dirty="0">
                <a:latin typeface="Calibri"/>
                <a:cs typeface="Calibri"/>
              </a:rPr>
              <a:t>Sends	</a:t>
            </a:r>
            <a:r>
              <a:rPr sz="1550" b="1" spc="10" dirty="0">
                <a:latin typeface="Calibri"/>
                <a:cs typeface="Calibri"/>
              </a:rPr>
              <a:t>location	</a:t>
            </a:r>
            <a:r>
              <a:rPr sz="1550" spc="5" dirty="0">
                <a:latin typeface="Calibri"/>
                <a:cs typeface="Calibri"/>
              </a:rPr>
              <a:t>and	</a:t>
            </a:r>
            <a:r>
              <a:rPr sz="1550" b="1" spc="15" dirty="0">
                <a:latin typeface="Calibri"/>
                <a:cs typeface="Calibri"/>
              </a:rPr>
              <a:t>emergency	</a:t>
            </a:r>
            <a:r>
              <a:rPr sz="1550" b="1" spc="5" dirty="0">
                <a:latin typeface="Calibri"/>
                <a:cs typeface="Calibri"/>
              </a:rPr>
              <a:t>alerts	</a:t>
            </a:r>
            <a:r>
              <a:rPr sz="1550" spc="5" dirty="0">
                <a:latin typeface="Calibri"/>
                <a:cs typeface="Calibri"/>
              </a:rPr>
              <a:t>to	</a:t>
            </a:r>
            <a:r>
              <a:rPr sz="1550" spc="10" dirty="0">
                <a:latin typeface="Calibri"/>
                <a:cs typeface="Calibri"/>
              </a:rPr>
              <a:t>predefined</a:t>
            </a:r>
            <a:endParaRPr sz="1550">
              <a:latin typeface="Calibri"/>
              <a:cs typeface="Calibri"/>
            </a:endParaRPr>
          </a:p>
          <a:p>
            <a:pPr marL="298450">
              <a:lnSpc>
                <a:spcPct val="100000"/>
              </a:lnSpc>
              <a:spcBef>
                <a:spcPts val="95"/>
              </a:spcBef>
            </a:pPr>
            <a:r>
              <a:rPr sz="1550" b="1" spc="15" dirty="0">
                <a:latin typeface="Calibri"/>
                <a:cs typeface="Calibri"/>
              </a:rPr>
              <a:t>contacts</a:t>
            </a:r>
            <a:r>
              <a:rPr sz="1550" spc="15" dirty="0">
                <a:latin typeface="Calibri"/>
                <a:cs typeface="Calibri"/>
              </a:rPr>
              <a:t>.</a:t>
            </a:r>
            <a:endParaRPr sz="15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500">
              <a:latin typeface="Calibri"/>
              <a:cs typeface="Calibri"/>
            </a:endParaRPr>
          </a:p>
          <a:p>
            <a:pPr marL="298450" marR="15875" indent="-285750" algn="just">
              <a:lnSpc>
                <a:spcPct val="105000"/>
              </a:lnSpc>
              <a:buFont typeface="Arial MT"/>
              <a:buChar char="•"/>
              <a:tabLst>
                <a:tab pos="344805" algn="l"/>
              </a:tabLst>
            </a:pPr>
            <a:r>
              <a:rPr dirty="0"/>
              <a:t>	</a:t>
            </a:r>
            <a:r>
              <a:rPr sz="1550" b="1" spc="20" dirty="0">
                <a:latin typeface="Calibri"/>
                <a:cs typeface="Calibri"/>
              </a:rPr>
              <a:t>Shock </a:t>
            </a:r>
            <a:r>
              <a:rPr sz="1550" b="1" spc="10" dirty="0">
                <a:latin typeface="Calibri"/>
                <a:cs typeface="Calibri"/>
              </a:rPr>
              <a:t>feature </a:t>
            </a:r>
            <a:r>
              <a:rPr sz="1550" spc="5" dirty="0">
                <a:latin typeface="Calibri"/>
                <a:cs typeface="Calibri"/>
              </a:rPr>
              <a:t>deters </a:t>
            </a:r>
            <a:r>
              <a:rPr sz="1550" dirty="0">
                <a:latin typeface="Calibri"/>
                <a:cs typeface="Calibri"/>
              </a:rPr>
              <a:t>attackers </a:t>
            </a:r>
            <a:r>
              <a:rPr sz="1550" spc="5" dirty="0">
                <a:latin typeface="Calibri"/>
                <a:cs typeface="Calibri"/>
              </a:rPr>
              <a:t>and </a:t>
            </a:r>
            <a:r>
              <a:rPr sz="1550" spc="15" dirty="0">
                <a:latin typeface="Calibri"/>
                <a:cs typeface="Calibri"/>
              </a:rPr>
              <a:t>provides </a:t>
            </a:r>
            <a:r>
              <a:rPr sz="1550" spc="5" dirty="0">
                <a:latin typeface="Calibri"/>
                <a:cs typeface="Calibri"/>
              </a:rPr>
              <a:t>an </a:t>
            </a:r>
            <a:r>
              <a:rPr sz="1550" spc="10" dirty="0">
                <a:latin typeface="Calibri"/>
                <a:cs typeface="Calibri"/>
              </a:rPr>
              <a:t>immediate </a:t>
            </a:r>
            <a:r>
              <a:rPr sz="1550" spc="15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safety</a:t>
            </a:r>
            <a:r>
              <a:rPr sz="1550" spc="15" dirty="0">
                <a:latin typeface="Calibri"/>
                <a:cs typeface="Calibri"/>
              </a:rPr>
              <a:t> measure.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749B147-57C8-4047-940D-4F3C3E2CFF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>
            <a:defPPr lvl="0">
              <a:defRPr lang="en-US"/>
            </a:defPPr>
            <a:lvl1pPr lvl="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1pPr>
            <a:lvl2pPr marL="457200" lvl="1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2pPr>
            <a:lvl3pPr marL="914400" lvl="2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3pPr>
            <a:lvl4pPr marL="1371600" lvl="3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4pPr>
            <a:lvl5pPr marL="1828800" lvl="4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5pPr>
            <a:lvl6pPr marL="2286000" lvl="5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6pPr>
            <a:lvl7pPr marL="2743200" lvl="6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7pPr>
            <a:lvl8pPr marL="3200400" lvl="7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8pPr>
            <a:lvl9pPr marL="3657600" lvl="8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9pPr>
          </a:lstStyle>
          <a:p>
            <a:r>
              <a:rPr lang="en-US" b="1" dirty="0">
                <a:solidFill>
                  <a:schemeClr val="bg1"/>
                </a:solidFill>
              </a:rPr>
              <a:t>                                                                                                                                                                                                                                1</a:t>
            </a:r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4794F846-91CC-1D31-21A0-7C0D1C9B0F68}"/>
              </a:ext>
            </a:extLst>
          </p:cNvPr>
          <p:cNvSpPr/>
          <p:nvPr/>
        </p:nvSpPr>
        <p:spPr>
          <a:xfrm>
            <a:off x="228600" y="133349"/>
            <a:ext cx="1393252" cy="1023937"/>
          </a:xfrm>
          <a:custGeom>
            <a:avLst/>
            <a:gdLst/>
            <a:ahLst/>
            <a:cxnLst/>
            <a:rect l="l" t="t" r="r" b="b"/>
            <a:pathLst>
              <a:path w="1467485" h="809625">
                <a:moveTo>
                  <a:pt x="0" y="404749"/>
                </a:moveTo>
                <a:lnTo>
                  <a:pt x="9599" y="339100"/>
                </a:lnTo>
                <a:lnTo>
                  <a:pt x="37391" y="276823"/>
                </a:lnTo>
                <a:lnTo>
                  <a:pt x="81864" y="218750"/>
                </a:lnTo>
                <a:lnTo>
                  <a:pt x="109885" y="191551"/>
                </a:lnTo>
                <a:lnTo>
                  <a:pt x="141510" y="165716"/>
                </a:lnTo>
                <a:lnTo>
                  <a:pt x="176550" y="141349"/>
                </a:lnTo>
                <a:lnTo>
                  <a:pt x="214817" y="118554"/>
                </a:lnTo>
                <a:lnTo>
                  <a:pt x="256122" y="97435"/>
                </a:lnTo>
                <a:lnTo>
                  <a:pt x="300276" y="78097"/>
                </a:lnTo>
                <a:lnTo>
                  <a:pt x="347090" y="60644"/>
                </a:lnTo>
                <a:lnTo>
                  <a:pt x="396376" y="45180"/>
                </a:lnTo>
                <a:lnTo>
                  <a:pt x="447945" y="31809"/>
                </a:lnTo>
                <a:lnTo>
                  <a:pt x="501608" y="20635"/>
                </a:lnTo>
                <a:lnTo>
                  <a:pt x="557176" y="11764"/>
                </a:lnTo>
                <a:lnTo>
                  <a:pt x="614461" y="5297"/>
                </a:lnTo>
                <a:lnTo>
                  <a:pt x="673273" y="1341"/>
                </a:lnTo>
                <a:lnTo>
                  <a:pt x="733425" y="0"/>
                </a:lnTo>
                <a:lnTo>
                  <a:pt x="793578" y="1341"/>
                </a:lnTo>
                <a:lnTo>
                  <a:pt x="852393" y="5297"/>
                </a:lnTo>
                <a:lnTo>
                  <a:pt x="909681" y="11764"/>
                </a:lnTo>
                <a:lnTo>
                  <a:pt x="965253" y="20635"/>
                </a:lnTo>
                <a:lnTo>
                  <a:pt x="1018920" y="31809"/>
                </a:lnTo>
                <a:lnTo>
                  <a:pt x="1070492" y="45180"/>
                </a:lnTo>
                <a:lnTo>
                  <a:pt x="1119783" y="60644"/>
                </a:lnTo>
                <a:lnTo>
                  <a:pt x="1166601" y="78097"/>
                </a:lnTo>
                <a:lnTo>
                  <a:pt x="1210760" y="97435"/>
                </a:lnTo>
                <a:lnTo>
                  <a:pt x="1252069" y="118554"/>
                </a:lnTo>
                <a:lnTo>
                  <a:pt x="1290340" y="141349"/>
                </a:lnTo>
                <a:lnTo>
                  <a:pt x="1325384" y="165716"/>
                </a:lnTo>
                <a:lnTo>
                  <a:pt x="1357013" y="191551"/>
                </a:lnTo>
                <a:lnTo>
                  <a:pt x="1385037" y="218750"/>
                </a:lnTo>
                <a:lnTo>
                  <a:pt x="1429517" y="276823"/>
                </a:lnTo>
                <a:lnTo>
                  <a:pt x="1457312" y="339100"/>
                </a:lnTo>
                <a:lnTo>
                  <a:pt x="1466913" y="404749"/>
                </a:lnTo>
                <a:lnTo>
                  <a:pt x="1464481" y="437943"/>
                </a:lnTo>
                <a:lnTo>
                  <a:pt x="1445594" y="502017"/>
                </a:lnTo>
                <a:lnTo>
                  <a:pt x="1409268" y="562308"/>
                </a:lnTo>
                <a:lnTo>
                  <a:pt x="1357013" y="617981"/>
                </a:lnTo>
                <a:lnTo>
                  <a:pt x="1325384" y="643825"/>
                </a:lnTo>
                <a:lnTo>
                  <a:pt x="1290340" y="668202"/>
                </a:lnTo>
                <a:lnTo>
                  <a:pt x="1252069" y="691006"/>
                </a:lnTo>
                <a:lnTo>
                  <a:pt x="1210760" y="712135"/>
                </a:lnTo>
                <a:lnTo>
                  <a:pt x="1166601" y="731482"/>
                </a:lnTo>
                <a:lnTo>
                  <a:pt x="1119783" y="748944"/>
                </a:lnTo>
                <a:lnTo>
                  <a:pt x="1070492" y="764417"/>
                </a:lnTo>
                <a:lnTo>
                  <a:pt x="1018920" y="777795"/>
                </a:lnTo>
                <a:lnTo>
                  <a:pt x="965253" y="788975"/>
                </a:lnTo>
                <a:lnTo>
                  <a:pt x="909681" y="797853"/>
                </a:lnTo>
                <a:lnTo>
                  <a:pt x="852393" y="804323"/>
                </a:lnTo>
                <a:lnTo>
                  <a:pt x="793578" y="808282"/>
                </a:lnTo>
                <a:lnTo>
                  <a:pt x="733425" y="809625"/>
                </a:lnTo>
                <a:lnTo>
                  <a:pt x="673273" y="808282"/>
                </a:lnTo>
                <a:lnTo>
                  <a:pt x="614461" y="804323"/>
                </a:lnTo>
                <a:lnTo>
                  <a:pt x="557176" y="797853"/>
                </a:lnTo>
                <a:lnTo>
                  <a:pt x="501608" y="788975"/>
                </a:lnTo>
                <a:lnTo>
                  <a:pt x="447945" y="777795"/>
                </a:lnTo>
                <a:lnTo>
                  <a:pt x="396376" y="764417"/>
                </a:lnTo>
                <a:lnTo>
                  <a:pt x="347090" y="748944"/>
                </a:lnTo>
                <a:lnTo>
                  <a:pt x="300276" y="731482"/>
                </a:lnTo>
                <a:lnTo>
                  <a:pt x="256122" y="712135"/>
                </a:lnTo>
                <a:lnTo>
                  <a:pt x="214817" y="691006"/>
                </a:lnTo>
                <a:lnTo>
                  <a:pt x="176550" y="668202"/>
                </a:lnTo>
                <a:lnTo>
                  <a:pt x="141510" y="643825"/>
                </a:lnTo>
                <a:lnTo>
                  <a:pt x="109885" y="617981"/>
                </a:lnTo>
                <a:lnTo>
                  <a:pt x="81864" y="590774"/>
                </a:lnTo>
                <a:lnTo>
                  <a:pt x="37391" y="532687"/>
                </a:lnTo>
                <a:lnTo>
                  <a:pt x="9599" y="470400"/>
                </a:lnTo>
                <a:lnTo>
                  <a:pt x="0" y="404749"/>
                </a:lnTo>
                <a:close/>
              </a:path>
            </a:pathLst>
          </a:custGeom>
          <a:ln w="25399">
            <a:solidFill>
              <a:srgbClr val="8063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74390" y="218186"/>
            <a:ext cx="544449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TE</a:t>
            </a:r>
            <a:r>
              <a:rPr spc="10" dirty="0"/>
              <a:t>C</a:t>
            </a:r>
            <a:r>
              <a:rPr spc="-30" dirty="0"/>
              <a:t>H</a:t>
            </a:r>
            <a:r>
              <a:rPr spc="15" dirty="0"/>
              <a:t>N</a:t>
            </a:r>
            <a:r>
              <a:rPr spc="-55" dirty="0"/>
              <a:t>I</a:t>
            </a:r>
            <a:r>
              <a:rPr spc="15" dirty="0"/>
              <a:t>CA</a:t>
            </a:r>
            <a:r>
              <a:rPr dirty="0"/>
              <a:t>L</a:t>
            </a:r>
            <a:r>
              <a:rPr spc="-459" dirty="0"/>
              <a:t> </a:t>
            </a:r>
            <a:r>
              <a:rPr spc="15" dirty="0"/>
              <a:t>A</a:t>
            </a:r>
            <a:r>
              <a:rPr spc="-30" dirty="0"/>
              <a:t>P</a:t>
            </a:r>
            <a:r>
              <a:rPr spc="40" dirty="0"/>
              <a:t>P</a:t>
            </a:r>
            <a:r>
              <a:rPr spc="-55" dirty="0"/>
              <a:t>R</a:t>
            </a:r>
            <a:r>
              <a:rPr spc="40" dirty="0"/>
              <a:t>O</a:t>
            </a:r>
            <a:r>
              <a:rPr spc="-55" dirty="0"/>
              <a:t>A</a:t>
            </a:r>
            <a:r>
              <a:rPr spc="15" dirty="0"/>
              <a:t>C</a:t>
            </a:r>
            <a:r>
              <a:rPr dirty="0"/>
              <a:t>H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58375" y="133350"/>
            <a:ext cx="2143125" cy="9906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25"/>
              </a:spcBef>
              <a:buFont typeface="Wingdings"/>
              <a:buChar char=""/>
              <a:tabLst>
                <a:tab pos="354965" algn="l"/>
                <a:tab pos="355600" algn="l"/>
              </a:tabLst>
            </a:pPr>
            <a:r>
              <a:rPr spc="5" dirty="0"/>
              <a:t>Technologies</a:t>
            </a:r>
            <a:r>
              <a:rPr spc="35" dirty="0"/>
              <a:t> </a:t>
            </a:r>
            <a:r>
              <a:rPr spc="10" dirty="0"/>
              <a:t>Used:</a:t>
            </a: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pc="10" dirty="0"/>
          </a:p>
          <a:p>
            <a:pPr marL="355600" marR="5080" indent="-342900" algn="just">
              <a:lnSpc>
                <a:spcPct val="103000"/>
              </a:lnSpc>
              <a:spcBef>
                <a:spcPts val="5"/>
              </a:spcBef>
              <a:buFont typeface="Arial MT"/>
              <a:buChar char="•"/>
              <a:tabLst>
                <a:tab pos="355600" algn="l"/>
              </a:tabLst>
            </a:pPr>
            <a:r>
              <a:rPr u="none" spc="15" dirty="0"/>
              <a:t>Microcontroller:</a:t>
            </a:r>
            <a:r>
              <a:rPr u="none" spc="20" dirty="0"/>
              <a:t> </a:t>
            </a:r>
            <a:r>
              <a:rPr b="0" u="none" spc="30" dirty="0">
                <a:latin typeface="Calibri"/>
                <a:cs typeface="Calibri"/>
              </a:rPr>
              <a:t>The</a:t>
            </a:r>
            <a:r>
              <a:rPr b="0" u="none" spc="35" dirty="0">
                <a:latin typeface="Calibri"/>
                <a:cs typeface="Calibri"/>
              </a:rPr>
              <a:t> </a:t>
            </a:r>
            <a:r>
              <a:rPr b="0" u="none" spc="10" dirty="0">
                <a:latin typeface="Calibri"/>
                <a:cs typeface="Calibri"/>
              </a:rPr>
              <a:t>microcontroller</a:t>
            </a:r>
            <a:r>
              <a:rPr b="0" u="none" spc="15" dirty="0">
                <a:latin typeface="Calibri"/>
                <a:cs typeface="Calibri"/>
              </a:rPr>
              <a:t> manages</a:t>
            </a:r>
            <a:r>
              <a:rPr b="0" u="none" spc="20" dirty="0">
                <a:latin typeface="Calibri"/>
                <a:cs typeface="Calibri"/>
              </a:rPr>
              <a:t> </a:t>
            </a:r>
            <a:r>
              <a:rPr b="0" u="none" spc="5" dirty="0">
                <a:latin typeface="Calibri"/>
                <a:cs typeface="Calibri"/>
              </a:rPr>
              <a:t>and </a:t>
            </a:r>
            <a:r>
              <a:rPr b="0" u="none" spc="10" dirty="0">
                <a:latin typeface="Calibri"/>
                <a:cs typeface="Calibri"/>
              </a:rPr>
              <a:t> </a:t>
            </a:r>
            <a:r>
              <a:rPr b="0" u="none" spc="5" dirty="0">
                <a:latin typeface="Calibri"/>
                <a:cs typeface="Calibri"/>
              </a:rPr>
              <a:t>integrates all </a:t>
            </a:r>
            <a:r>
              <a:rPr b="0" u="none" spc="10" dirty="0">
                <a:latin typeface="Calibri"/>
                <a:cs typeface="Calibri"/>
              </a:rPr>
              <a:t>device </a:t>
            </a:r>
            <a:r>
              <a:rPr b="0" u="none" spc="20" dirty="0">
                <a:latin typeface="Calibri"/>
                <a:cs typeface="Calibri"/>
              </a:rPr>
              <a:t>components </a:t>
            </a:r>
            <a:r>
              <a:rPr b="0" u="none" spc="-5" dirty="0">
                <a:latin typeface="Calibri"/>
                <a:cs typeface="Calibri"/>
              </a:rPr>
              <a:t>for </a:t>
            </a:r>
            <a:r>
              <a:rPr u="none" spc="10" dirty="0"/>
              <a:t>coordinated, </a:t>
            </a:r>
            <a:r>
              <a:rPr u="none" spc="15" dirty="0"/>
              <a:t>real-time </a:t>
            </a:r>
            <a:r>
              <a:rPr u="none" spc="20" dirty="0"/>
              <a:t> </a:t>
            </a:r>
            <a:r>
              <a:rPr u="none" spc="10" dirty="0"/>
              <a:t>operation</a:t>
            </a:r>
            <a:r>
              <a:rPr b="0" u="none" spc="10" dirty="0">
                <a:latin typeface="Calibri"/>
                <a:cs typeface="Calibri"/>
              </a:rPr>
              <a:t>.</a:t>
            </a:r>
          </a:p>
          <a:p>
            <a:pPr>
              <a:lnSpc>
                <a:spcPct val="100000"/>
              </a:lnSpc>
              <a:spcBef>
                <a:spcPts val="35"/>
              </a:spcBef>
              <a:buFont typeface="Arial MT"/>
              <a:buChar char="•"/>
            </a:pPr>
            <a:endParaRPr sz="1600">
              <a:latin typeface="Calibri"/>
              <a:cs typeface="Calibri"/>
            </a:endParaRPr>
          </a:p>
          <a:p>
            <a:pPr marL="355600" marR="6350" indent="-342900" algn="just">
              <a:lnSpc>
                <a:spcPct val="103000"/>
              </a:lnSpc>
              <a:buFont typeface="Arial MT"/>
              <a:buChar char="•"/>
              <a:tabLst>
                <a:tab pos="401955" algn="l"/>
              </a:tabLst>
            </a:pPr>
            <a:r>
              <a:rPr b="0" u="none" dirty="0"/>
              <a:t>	</a:t>
            </a:r>
            <a:r>
              <a:rPr u="none" spc="25" dirty="0"/>
              <a:t>GSM:</a:t>
            </a:r>
            <a:r>
              <a:rPr u="none" spc="30" dirty="0"/>
              <a:t> </a:t>
            </a:r>
            <a:r>
              <a:rPr b="0" u="none" spc="15" dirty="0">
                <a:latin typeface="Calibri"/>
                <a:cs typeface="Calibri"/>
              </a:rPr>
              <a:t>Enable</a:t>
            </a:r>
            <a:r>
              <a:rPr b="0" u="none" spc="20" dirty="0">
                <a:latin typeface="Calibri"/>
                <a:cs typeface="Calibri"/>
              </a:rPr>
              <a:t> </a:t>
            </a:r>
            <a:r>
              <a:rPr b="0" u="none" spc="5" dirty="0">
                <a:latin typeface="Calibri"/>
                <a:cs typeface="Calibri"/>
              </a:rPr>
              <a:t>reliable,</a:t>
            </a:r>
            <a:r>
              <a:rPr b="0" u="none" spc="365" dirty="0">
                <a:latin typeface="Calibri"/>
                <a:cs typeface="Calibri"/>
              </a:rPr>
              <a:t> </a:t>
            </a:r>
            <a:r>
              <a:rPr b="0" u="none" spc="10" dirty="0">
                <a:latin typeface="Calibri"/>
                <a:cs typeface="Calibri"/>
              </a:rPr>
              <a:t>real-time</a:t>
            </a:r>
            <a:r>
              <a:rPr b="0" u="none" spc="15" dirty="0">
                <a:latin typeface="Calibri"/>
                <a:cs typeface="Calibri"/>
              </a:rPr>
              <a:t> </a:t>
            </a:r>
            <a:r>
              <a:rPr u="none" spc="15" dirty="0"/>
              <a:t>communication</a:t>
            </a:r>
            <a:r>
              <a:rPr u="none" spc="20" dirty="0"/>
              <a:t> </a:t>
            </a:r>
            <a:r>
              <a:rPr u="none" spc="15" dirty="0"/>
              <a:t>and </a:t>
            </a:r>
            <a:r>
              <a:rPr u="none" spc="20" dirty="0"/>
              <a:t> </a:t>
            </a:r>
            <a:r>
              <a:rPr u="none" spc="15" dirty="0"/>
              <a:t>emergency </a:t>
            </a:r>
            <a:r>
              <a:rPr u="none" spc="5" dirty="0"/>
              <a:t>alerts </a:t>
            </a:r>
            <a:r>
              <a:rPr b="0" u="none" spc="25" dirty="0">
                <a:latin typeface="Calibri"/>
                <a:cs typeface="Calibri"/>
              </a:rPr>
              <a:t>via </a:t>
            </a:r>
            <a:r>
              <a:rPr u="none" spc="25" dirty="0"/>
              <a:t>SMS</a:t>
            </a:r>
            <a:r>
              <a:rPr b="0" u="none" spc="25" dirty="0">
                <a:latin typeface="Calibri"/>
                <a:cs typeface="Calibri"/>
              </a:rPr>
              <a:t>, </a:t>
            </a:r>
            <a:r>
              <a:rPr b="0" u="none" spc="20" dirty="0">
                <a:latin typeface="Calibri"/>
                <a:cs typeface="Calibri"/>
              </a:rPr>
              <a:t>even </a:t>
            </a:r>
            <a:r>
              <a:rPr b="0" u="none" spc="15" dirty="0">
                <a:latin typeface="Calibri"/>
                <a:cs typeface="Calibri"/>
              </a:rPr>
              <a:t>in </a:t>
            </a:r>
            <a:r>
              <a:rPr b="0" u="none" spc="10" dirty="0">
                <a:latin typeface="Calibri"/>
                <a:cs typeface="Calibri"/>
              </a:rPr>
              <a:t>areas </a:t>
            </a:r>
            <a:r>
              <a:rPr u="none" spc="20" dirty="0"/>
              <a:t>without </a:t>
            </a:r>
            <a:r>
              <a:rPr u="none" spc="10" dirty="0"/>
              <a:t>internet </a:t>
            </a:r>
            <a:r>
              <a:rPr u="none" spc="15" dirty="0"/>
              <a:t> connectivity</a:t>
            </a:r>
            <a:r>
              <a:rPr b="0" u="none" spc="15" dirty="0">
                <a:latin typeface="Calibri"/>
                <a:cs typeface="Calibri"/>
              </a:rPr>
              <a:t>.</a:t>
            </a:r>
          </a:p>
          <a:p>
            <a:pPr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sz="1500">
              <a:latin typeface="Calibri"/>
              <a:cs typeface="Calibri"/>
            </a:endParaRPr>
          </a:p>
          <a:p>
            <a:pPr marL="355600" marR="11430" indent="-342900" algn="just">
              <a:lnSpc>
                <a:spcPct val="105000"/>
              </a:lnSpc>
              <a:buFont typeface="Arial MT"/>
              <a:buChar char="•"/>
              <a:tabLst>
                <a:tab pos="355600" algn="l"/>
              </a:tabLst>
            </a:pPr>
            <a:r>
              <a:rPr u="none" spc="20" dirty="0"/>
              <a:t>GPS:</a:t>
            </a:r>
            <a:r>
              <a:rPr u="none" spc="25" dirty="0"/>
              <a:t> </a:t>
            </a:r>
            <a:r>
              <a:rPr b="0" u="none" spc="10" dirty="0">
                <a:latin typeface="Calibri"/>
                <a:cs typeface="Calibri"/>
              </a:rPr>
              <a:t>Provide</a:t>
            </a:r>
            <a:r>
              <a:rPr b="0" u="none" spc="15" dirty="0">
                <a:latin typeface="Calibri"/>
                <a:cs typeface="Calibri"/>
              </a:rPr>
              <a:t> </a:t>
            </a:r>
            <a:r>
              <a:rPr b="0" u="none" spc="10" dirty="0">
                <a:latin typeface="Calibri"/>
                <a:cs typeface="Calibri"/>
              </a:rPr>
              <a:t>precise</a:t>
            </a:r>
            <a:r>
              <a:rPr b="0" u="none" spc="15" dirty="0">
                <a:latin typeface="Calibri"/>
                <a:cs typeface="Calibri"/>
              </a:rPr>
              <a:t> </a:t>
            </a:r>
            <a:r>
              <a:rPr b="0" u="none" spc="10" dirty="0">
                <a:latin typeface="Calibri"/>
                <a:cs typeface="Calibri"/>
              </a:rPr>
              <a:t>real-time</a:t>
            </a:r>
            <a:r>
              <a:rPr b="0" u="none" spc="15" dirty="0">
                <a:latin typeface="Calibri"/>
                <a:cs typeface="Calibri"/>
              </a:rPr>
              <a:t> </a:t>
            </a:r>
            <a:r>
              <a:rPr u="none" spc="10" dirty="0"/>
              <a:t>location </a:t>
            </a:r>
            <a:r>
              <a:rPr u="none" spc="15" dirty="0"/>
              <a:t> </a:t>
            </a:r>
            <a:r>
              <a:rPr u="none" spc="10" dirty="0"/>
              <a:t>tracking </a:t>
            </a:r>
            <a:r>
              <a:rPr u="none" spc="15" dirty="0"/>
              <a:t> </a:t>
            </a:r>
            <a:r>
              <a:rPr b="0" u="none" spc="-5" dirty="0">
                <a:latin typeface="Calibri"/>
                <a:cs typeface="Calibri"/>
              </a:rPr>
              <a:t>for </a:t>
            </a:r>
            <a:r>
              <a:rPr b="0" u="none" dirty="0">
                <a:latin typeface="Calibri"/>
                <a:cs typeface="Calibri"/>
              </a:rPr>
              <a:t> </a:t>
            </a:r>
            <a:r>
              <a:rPr b="0" u="none" spc="5" dirty="0">
                <a:latin typeface="Calibri"/>
                <a:cs typeface="Calibri"/>
              </a:rPr>
              <a:t>accurate</a:t>
            </a:r>
            <a:r>
              <a:rPr b="0" u="none" spc="35" dirty="0">
                <a:latin typeface="Calibri"/>
                <a:cs typeface="Calibri"/>
              </a:rPr>
              <a:t> </a:t>
            </a:r>
            <a:r>
              <a:rPr b="0" u="none" spc="15" dirty="0">
                <a:latin typeface="Calibri"/>
                <a:cs typeface="Calibri"/>
              </a:rPr>
              <a:t>emergency</a:t>
            </a:r>
            <a:r>
              <a:rPr b="0" u="none" spc="35" dirty="0">
                <a:latin typeface="Calibri"/>
                <a:cs typeface="Calibri"/>
              </a:rPr>
              <a:t> </a:t>
            </a:r>
            <a:r>
              <a:rPr u="none" spc="20" dirty="0"/>
              <a:t>response</a:t>
            </a:r>
            <a:r>
              <a:rPr u="none" spc="-20" dirty="0"/>
              <a:t> </a:t>
            </a:r>
            <a:r>
              <a:rPr b="0" u="none" spc="5" dirty="0">
                <a:latin typeface="Calibri"/>
                <a:cs typeface="Calibri"/>
              </a:rPr>
              <a:t>and</a:t>
            </a:r>
            <a:r>
              <a:rPr b="0" u="none" spc="45" dirty="0">
                <a:latin typeface="Calibri"/>
                <a:cs typeface="Calibri"/>
              </a:rPr>
              <a:t> </a:t>
            </a:r>
            <a:r>
              <a:rPr u="none" spc="10" dirty="0"/>
              <a:t>navigation</a:t>
            </a:r>
            <a:r>
              <a:rPr b="0" u="none" spc="10" dirty="0">
                <a:latin typeface="Calibri"/>
                <a:cs typeface="Calibri"/>
              </a:rPr>
              <a:t>.</a:t>
            </a:r>
          </a:p>
          <a:p>
            <a:pPr>
              <a:lnSpc>
                <a:spcPct val="100000"/>
              </a:lnSpc>
              <a:spcBef>
                <a:spcPts val="20"/>
              </a:spcBef>
              <a:buFont typeface="Arial MT"/>
              <a:buChar char="•"/>
            </a:pPr>
            <a:endParaRPr b="0" u="none" spc="10" dirty="0">
              <a:latin typeface="Calibri"/>
              <a:cs typeface="Calibri"/>
            </a:endParaRPr>
          </a:p>
          <a:p>
            <a:pPr marL="298450" marR="8255" indent="-285750" algn="just">
              <a:lnSpc>
                <a:spcPct val="103000"/>
              </a:lnSpc>
              <a:buFont typeface="Arial MT"/>
              <a:buChar char="•"/>
              <a:tabLst>
                <a:tab pos="344805" algn="l"/>
              </a:tabLst>
            </a:pPr>
            <a:r>
              <a:rPr b="0" u="none" dirty="0"/>
              <a:t>	</a:t>
            </a:r>
            <a:r>
              <a:rPr u="none" spc="20" dirty="0"/>
              <a:t>Google</a:t>
            </a:r>
            <a:r>
              <a:rPr u="none" spc="25" dirty="0"/>
              <a:t> </a:t>
            </a:r>
            <a:r>
              <a:rPr u="none" spc="10" dirty="0"/>
              <a:t>Drive</a:t>
            </a:r>
            <a:r>
              <a:rPr u="none" spc="15" dirty="0"/>
              <a:t> API:</a:t>
            </a:r>
            <a:r>
              <a:rPr u="none" spc="20" dirty="0"/>
              <a:t> </a:t>
            </a:r>
            <a:r>
              <a:rPr b="0" u="none" spc="30" dirty="0">
                <a:latin typeface="Calibri"/>
                <a:cs typeface="Calibri"/>
              </a:rPr>
              <a:t>The</a:t>
            </a:r>
            <a:r>
              <a:rPr b="0" u="none" spc="35" dirty="0">
                <a:latin typeface="Calibri"/>
                <a:cs typeface="Calibri"/>
              </a:rPr>
              <a:t> </a:t>
            </a:r>
            <a:r>
              <a:rPr b="0" u="none" spc="20" dirty="0">
                <a:latin typeface="Calibri"/>
                <a:cs typeface="Calibri"/>
              </a:rPr>
              <a:t>Google  </a:t>
            </a:r>
            <a:r>
              <a:rPr b="0" u="none" spc="10" dirty="0">
                <a:latin typeface="Calibri"/>
                <a:cs typeface="Calibri"/>
              </a:rPr>
              <a:t>Drive  API  is  used  </a:t>
            </a:r>
            <a:r>
              <a:rPr b="0" u="none" spc="5" dirty="0">
                <a:latin typeface="Calibri"/>
                <a:cs typeface="Calibri"/>
              </a:rPr>
              <a:t>to </a:t>
            </a:r>
            <a:r>
              <a:rPr b="0" u="none" spc="10" dirty="0">
                <a:latin typeface="Calibri"/>
                <a:cs typeface="Calibri"/>
              </a:rPr>
              <a:t> </a:t>
            </a:r>
            <a:r>
              <a:rPr u="none" spc="15" dirty="0"/>
              <a:t>securely upload </a:t>
            </a:r>
            <a:r>
              <a:rPr b="0" u="none" spc="10" dirty="0">
                <a:latin typeface="Calibri"/>
                <a:cs typeface="Calibri"/>
              </a:rPr>
              <a:t>and </a:t>
            </a:r>
            <a:r>
              <a:rPr u="none" dirty="0"/>
              <a:t>store </a:t>
            </a:r>
            <a:r>
              <a:rPr u="none" spc="20" dirty="0"/>
              <a:t>evidence </a:t>
            </a:r>
            <a:r>
              <a:rPr b="0" u="none" spc="15" dirty="0">
                <a:latin typeface="Calibri"/>
                <a:cs typeface="Calibri"/>
              </a:rPr>
              <a:t>in </a:t>
            </a:r>
            <a:r>
              <a:rPr b="0" u="none" spc="5" dirty="0">
                <a:latin typeface="Calibri"/>
                <a:cs typeface="Calibri"/>
              </a:rPr>
              <a:t>the </a:t>
            </a:r>
            <a:r>
              <a:rPr u="none" spc="15" dirty="0"/>
              <a:t>cloud </a:t>
            </a:r>
            <a:r>
              <a:rPr b="0" u="none" spc="-5" dirty="0">
                <a:latin typeface="Calibri"/>
                <a:cs typeface="Calibri"/>
              </a:rPr>
              <a:t>for </a:t>
            </a:r>
            <a:r>
              <a:rPr b="0" u="none" spc="15" dirty="0">
                <a:latin typeface="Calibri"/>
                <a:cs typeface="Calibri"/>
              </a:rPr>
              <a:t>remote </a:t>
            </a:r>
            <a:r>
              <a:rPr b="0" u="none" spc="20" dirty="0">
                <a:latin typeface="Calibri"/>
                <a:cs typeface="Calibri"/>
              </a:rPr>
              <a:t> </a:t>
            </a:r>
            <a:r>
              <a:rPr b="0" u="none" spc="15" dirty="0">
                <a:latin typeface="Calibri"/>
                <a:cs typeface="Calibri"/>
              </a:rPr>
              <a:t>access</a:t>
            </a:r>
            <a:r>
              <a:rPr b="0" u="none" spc="25" dirty="0">
                <a:latin typeface="Calibri"/>
                <a:cs typeface="Calibri"/>
              </a:rPr>
              <a:t> </a:t>
            </a:r>
            <a:r>
              <a:rPr b="0" u="none" spc="5" dirty="0">
                <a:latin typeface="Calibri"/>
                <a:cs typeface="Calibri"/>
              </a:rPr>
              <a:t>and</a:t>
            </a:r>
            <a:r>
              <a:rPr b="0" u="none" spc="45" dirty="0">
                <a:latin typeface="Calibri"/>
                <a:cs typeface="Calibri"/>
              </a:rPr>
              <a:t> </a:t>
            </a:r>
            <a:r>
              <a:rPr b="0" u="none" spc="15" dirty="0">
                <a:latin typeface="Calibri"/>
                <a:cs typeface="Calibri"/>
              </a:rPr>
              <a:t>preservation.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085840" y="4950396"/>
            <a:ext cx="1651635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25"/>
              </a:spcBef>
              <a:buFont typeface="Wingdings"/>
              <a:buChar char=""/>
              <a:tabLst>
                <a:tab pos="355600" algn="l"/>
                <a:tab pos="356235" algn="l"/>
              </a:tabLst>
            </a:pPr>
            <a:r>
              <a:rPr sz="1550" b="1" u="sng" spc="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Product</a:t>
            </a:r>
            <a:r>
              <a:rPr sz="1550" b="1" u="sng" spc="-4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550" b="1" u="sng" spc="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Status: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85840" y="5436870"/>
            <a:ext cx="4575810" cy="51435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298450" marR="5080" indent="-286385">
              <a:lnSpc>
                <a:spcPct val="105000"/>
              </a:lnSpc>
              <a:spcBef>
                <a:spcPts val="35"/>
              </a:spcBef>
              <a:buFont typeface="Arial MT"/>
              <a:buChar char="•"/>
              <a:tabLst>
                <a:tab pos="298450" algn="l"/>
                <a:tab pos="299085" algn="l"/>
              </a:tabLst>
            </a:pPr>
            <a:r>
              <a:rPr sz="1550" b="1" spc="25" dirty="0">
                <a:latin typeface="Calibri"/>
                <a:cs typeface="Calibri"/>
              </a:rPr>
              <a:t>80% </a:t>
            </a:r>
            <a:r>
              <a:rPr sz="1550" spc="15" dirty="0">
                <a:latin typeface="Calibri"/>
                <a:cs typeface="Calibri"/>
              </a:rPr>
              <a:t>product </a:t>
            </a:r>
            <a:r>
              <a:rPr sz="1550" spc="10" dirty="0">
                <a:latin typeface="Calibri"/>
                <a:cs typeface="Calibri"/>
              </a:rPr>
              <a:t>built completed </a:t>
            </a:r>
            <a:r>
              <a:rPr sz="1550" spc="30" dirty="0">
                <a:latin typeface="Calibri"/>
                <a:cs typeface="Calibri"/>
              </a:rPr>
              <a:t>and </a:t>
            </a:r>
            <a:r>
              <a:rPr sz="1550" spc="10" dirty="0">
                <a:latin typeface="Calibri"/>
                <a:cs typeface="Calibri"/>
              </a:rPr>
              <a:t>further build is </a:t>
            </a:r>
            <a:r>
              <a:rPr sz="1550" spc="5" dirty="0">
                <a:latin typeface="Calibri"/>
                <a:cs typeface="Calibri"/>
              </a:rPr>
              <a:t>on </a:t>
            </a:r>
            <a:r>
              <a:rPr sz="1550" spc="-340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progress.</a:t>
            </a:r>
            <a:endParaRPr sz="155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48400" y="2057400"/>
            <a:ext cx="4181475" cy="2867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6085840" y="1794573"/>
            <a:ext cx="2640965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25"/>
              </a:spcBef>
              <a:buFont typeface="Wingdings"/>
              <a:buChar char=""/>
              <a:tabLst>
                <a:tab pos="355600" algn="l"/>
                <a:tab pos="356235" algn="l"/>
              </a:tabLst>
            </a:pPr>
            <a:r>
              <a:rPr sz="1550" b="1" u="sng" spc="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Process</a:t>
            </a:r>
            <a:r>
              <a:rPr sz="1550" b="1" u="sng" spc="5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550" b="1" u="sng" spc="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Flow</a:t>
            </a:r>
            <a:r>
              <a:rPr sz="1550" b="1" u="sng" spc="3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550" b="1" u="sng" spc="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Architecture</a:t>
            </a:r>
            <a:r>
              <a:rPr sz="1550" b="1" u="sng" spc="-3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550" b="1" u="sng" spc="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: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866431-0C7A-46B3-574E-58BA68076A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>
            <a:defPPr lvl="0">
              <a:defRPr lang="en-US"/>
            </a:defPPr>
            <a:lvl1pPr lvl="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1pPr>
            <a:lvl2pPr marL="457200" lvl="1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2pPr>
            <a:lvl3pPr marL="914400" lvl="2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3pPr>
            <a:lvl4pPr marL="1371600" lvl="3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4pPr>
            <a:lvl5pPr marL="1828800" lvl="4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5pPr>
            <a:lvl6pPr marL="2286000" lvl="5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6pPr>
            <a:lvl7pPr marL="2743200" lvl="6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7pPr>
            <a:lvl8pPr marL="3200400" lvl="7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8pPr>
            <a:lvl9pPr marL="3657600" lvl="8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9pPr>
          </a:lstStyle>
          <a:p>
            <a:r>
              <a:rPr lang="en-US" b="1" dirty="0">
                <a:solidFill>
                  <a:schemeClr val="bg1"/>
                </a:solidFill>
              </a:rPr>
              <a:t>                                                                                                                                                                                                                                2</a:t>
            </a:r>
          </a:p>
        </p:txBody>
      </p:sp>
      <p:sp>
        <p:nvSpPr>
          <p:cNvPr id="12" name="object 5">
            <a:extLst>
              <a:ext uri="{FF2B5EF4-FFF2-40B4-BE49-F238E27FC236}">
                <a16:creationId xmlns:a16="http://schemas.microsoft.com/office/drawing/2014/main" id="{A9928DCA-7850-D63D-9527-86AE42DCA1B8}"/>
              </a:ext>
            </a:extLst>
          </p:cNvPr>
          <p:cNvSpPr txBox="1"/>
          <p:nvPr/>
        </p:nvSpPr>
        <p:spPr>
          <a:xfrm>
            <a:off x="238761" y="244854"/>
            <a:ext cx="1361439" cy="559449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 indent="240029">
              <a:lnSpc>
                <a:spcPct val="100899"/>
              </a:lnSpc>
              <a:spcBef>
                <a:spcPts val="80"/>
              </a:spcBef>
            </a:pPr>
            <a:r>
              <a:rPr lang="en-US" sz="1800" dirty="0">
                <a:latin typeface="BankGothic Md BT" panose="020B0807020203060204" pitchFamily="34" charset="0"/>
                <a:cs typeface="Calibri"/>
              </a:rPr>
              <a:t> </a:t>
            </a:r>
            <a:r>
              <a:rPr sz="1800" dirty="0">
                <a:latin typeface="BankGothic Md BT" panose="020B0807020203060204" pitchFamily="34" charset="0"/>
                <a:cs typeface="Calibri"/>
              </a:rPr>
              <a:t>THE </a:t>
            </a:r>
            <a:r>
              <a:rPr sz="1800" spc="5" dirty="0">
                <a:latin typeface="BankGothic Md BT" panose="020B0807020203060204" pitchFamily="34" charset="0"/>
                <a:cs typeface="Calibri"/>
              </a:rPr>
              <a:t> </a:t>
            </a:r>
            <a:r>
              <a:rPr sz="1800" spc="-5" dirty="0">
                <a:latin typeface="BankGothic Md BT" panose="020B0807020203060204" pitchFamily="34" charset="0"/>
                <a:cs typeface="Calibri"/>
              </a:rPr>
              <a:t>S</a:t>
            </a:r>
            <a:r>
              <a:rPr sz="1800" spc="15" dirty="0">
                <a:latin typeface="BankGothic Md BT" panose="020B0807020203060204" pitchFamily="34" charset="0"/>
                <a:cs typeface="Calibri"/>
              </a:rPr>
              <a:t>E</a:t>
            </a:r>
            <a:r>
              <a:rPr sz="1800" spc="-40" dirty="0">
                <a:latin typeface="BankGothic Md BT" panose="020B0807020203060204" pitchFamily="34" charset="0"/>
                <a:cs typeface="Calibri"/>
              </a:rPr>
              <a:t>N</a:t>
            </a:r>
            <a:r>
              <a:rPr sz="1800" spc="-5" dirty="0">
                <a:latin typeface="BankGothic Md BT" panose="020B0807020203060204" pitchFamily="34" charset="0"/>
                <a:cs typeface="Calibri"/>
              </a:rPr>
              <a:t>SORS</a:t>
            </a:r>
            <a:endParaRPr sz="1800" dirty="0">
              <a:latin typeface="BankGothic Md BT" panose="020B0807020203060204" pitchFamily="34" charset="0"/>
              <a:cs typeface="Calibri"/>
            </a:endParaRPr>
          </a:p>
        </p:txBody>
      </p:sp>
      <p:sp>
        <p:nvSpPr>
          <p:cNvPr id="13" name="object 5">
            <a:extLst>
              <a:ext uri="{FF2B5EF4-FFF2-40B4-BE49-F238E27FC236}">
                <a16:creationId xmlns:a16="http://schemas.microsoft.com/office/drawing/2014/main" id="{95D1C4B9-CC7C-60CE-A278-A86B3289FC2D}"/>
              </a:ext>
            </a:extLst>
          </p:cNvPr>
          <p:cNvSpPr/>
          <p:nvPr/>
        </p:nvSpPr>
        <p:spPr>
          <a:xfrm>
            <a:off x="206948" y="133349"/>
            <a:ext cx="1393252" cy="1023937"/>
          </a:xfrm>
          <a:custGeom>
            <a:avLst/>
            <a:gdLst/>
            <a:ahLst/>
            <a:cxnLst/>
            <a:rect l="l" t="t" r="r" b="b"/>
            <a:pathLst>
              <a:path w="1467485" h="809625">
                <a:moveTo>
                  <a:pt x="0" y="404749"/>
                </a:moveTo>
                <a:lnTo>
                  <a:pt x="9599" y="339100"/>
                </a:lnTo>
                <a:lnTo>
                  <a:pt x="37391" y="276823"/>
                </a:lnTo>
                <a:lnTo>
                  <a:pt x="81864" y="218750"/>
                </a:lnTo>
                <a:lnTo>
                  <a:pt x="109885" y="191551"/>
                </a:lnTo>
                <a:lnTo>
                  <a:pt x="141510" y="165716"/>
                </a:lnTo>
                <a:lnTo>
                  <a:pt x="176550" y="141349"/>
                </a:lnTo>
                <a:lnTo>
                  <a:pt x="214817" y="118554"/>
                </a:lnTo>
                <a:lnTo>
                  <a:pt x="256122" y="97435"/>
                </a:lnTo>
                <a:lnTo>
                  <a:pt x="300276" y="78097"/>
                </a:lnTo>
                <a:lnTo>
                  <a:pt x="347090" y="60644"/>
                </a:lnTo>
                <a:lnTo>
                  <a:pt x="396376" y="45180"/>
                </a:lnTo>
                <a:lnTo>
                  <a:pt x="447945" y="31809"/>
                </a:lnTo>
                <a:lnTo>
                  <a:pt x="501608" y="20635"/>
                </a:lnTo>
                <a:lnTo>
                  <a:pt x="557176" y="11764"/>
                </a:lnTo>
                <a:lnTo>
                  <a:pt x="614461" y="5297"/>
                </a:lnTo>
                <a:lnTo>
                  <a:pt x="673273" y="1341"/>
                </a:lnTo>
                <a:lnTo>
                  <a:pt x="733425" y="0"/>
                </a:lnTo>
                <a:lnTo>
                  <a:pt x="793578" y="1341"/>
                </a:lnTo>
                <a:lnTo>
                  <a:pt x="852393" y="5297"/>
                </a:lnTo>
                <a:lnTo>
                  <a:pt x="909681" y="11764"/>
                </a:lnTo>
                <a:lnTo>
                  <a:pt x="965253" y="20635"/>
                </a:lnTo>
                <a:lnTo>
                  <a:pt x="1018920" y="31809"/>
                </a:lnTo>
                <a:lnTo>
                  <a:pt x="1070492" y="45180"/>
                </a:lnTo>
                <a:lnTo>
                  <a:pt x="1119783" y="60644"/>
                </a:lnTo>
                <a:lnTo>
                  <a:pt x="1166601" y="78097"/>
                </a:lnTo>
                <a:lnTo>
                  <a:pt x="1210760" y="97435"/>
                </a:lnTo>
                <a:lnTo>
                  <a:pt x="1252069" y="118554"/>
                </a:lnTo>
                <a:lnTo>
                  <a:pt x="1290340" y="141349"/>
                </a:lnTo>
                <a:lnTo>
                  <a:pt x="1325384" y="165716"/>
                </a:lnTo>
                <a:lnTo>
                  <a:pt x="1357013" y="191551"/>
                </a:lnTo>
                <a:lnTo>
                  <a:pt x="1385037" y="218750"/>
                </a:lnTo>
                <a:lnTo>
                  <a:pt x="1429517" y="276823"/>
                </a:lnTo>
                <a:lnTo>
                  <a:pt x="1457312" y="339100"/>
                </a:lnTo>
                <a:lnTo>
                  <a:pt x="1466913" y="404749"/>
                </a:lnTo>
                <a:lnTo>
                  <a:pt x="1464481" y="437943"/>
                </a:lnTo>
                <a:lnTo>
                  <a:pt x="1445594" y="502017"/>
                </a:lnTo>
                <a:lnTo>
                  <a:pt x="1409268" y="562308"/>
                </a:lnTo>
                <a:lnTo>
                  <a:pt x="1357013" y="617981"/>
                </a:lnTo>
                <a:lnTo>
                  <a:pt x="1325384" y="643825"/>
                </a:lnTo>
                <a:lnTo>
                  <a:pt x="1290340" y="668202"/>
                </a:lnTo>
                <a:lnTo>
                  <a:pt x="1252069" y="691006"/>
                </a:lnTo>
                <a:lnTo>
                  <a:pt x="1210760" y="712135"/>
                </a:lnTo>
                <a:lnTo>
                  <a:pt x="1166601" y="731482"/>
                </a:lnTo>
                <a:lnTo>
                  <a:pt x="1119783" y="748944"/>
                </a:lnTo>
                <a:lnTo>
                  <a:pt x="1070492" y="764417"/>
                </a:lnTo>
                <a:lnTo>
                  <a:pt x="1018920" y="777795"/>
                </a:lnTo>
                <a:lnTo>
                  <a:pt x="965253" y="788975"/>
                </a:lnTo>
                <a:lnTo>
                  <a:pt x="909681" y="797853"/>
                </a:lnTo>
                <a:lnTo>
                  <a:pt x="852393" y="804323"/>
                </a:lnTo>
                <a:lnTo>
                  <a:pt x="793578" y="808282"/>
                </a:lnTo>
                <a:lnTo>
                  <a:pt x="733425" y="809625"/>
                </a:lnTo>
                <a:lnTo>
                  <a:pt x="673273" y="808282"/>
                </a:lnTo>
                <a:lnTo>
                  <a:pt x="614461" y="804323"/>
                </a:lnTo>
                <a:lnTo>
                  <a:pt x="557176" y="797853"/>
                </a:lnTo>
                <a:lnTo>
                  <a:pt x="501608" y="788975"/>
                </a:lnTo>
                <a:lnTo>
                  <a:pt x="447945" y="777795"/>
                </a:lnTo>
                <a:lnTo>
                  <a:pt x="396376" y="764417"/>
                </a:lnTo>
                <a:lnTo>
                  <a:pt x="347090" y="748944"/>
                </a:lnTo>
                <a:lnTo>
                  <a:pt x="300276" y="731482"/>
                </a:lnTo>
                <a:lnTo>
                  <a:pt x="256122" y="712135"/>
                </a:lnTo>
                <a:lnTo>
                  <a:pt x="214817" y="691006"/>
                </a:lnTo>
                <a:lnTo>
                  <a:pt x="176550" y="668202"/>
                </a:lnTo>
                <a:lnTo>
                  <a:pt x="141510" y="643825"/>
                </a:lnTo>
                <a:lnTo>
                  <a:pt x="109885" y="617981"/>
                </a:lnTo>
                <a:lnTo>
                  <a:pt x="81864" y="590774"/>
                </a:lnTo>
                <a:lnTo>
                  <a:pt x="37391" y="532687"/>
                </a:lnTo>
                <a:lnTo>
                  <a:pt x="9599" y="470400"/>
                </a:lnTo>
                <a:lnTo>
                  <a:pt x="0" y="404749"/>
                </a:lnTo>
                <a:close/>
              </a:path>
            </a:pathLst>
          </a:custGeom>
          <a:ln w="25399">
            <a:solidFill>
              <a:srgbClr val="8063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08604" y="218186"/>
            <a:ext cx="6579234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F</a:t>
            </a:r>
            <a:r>
              <a:rPr dirty="0"/>
              <a:t>E</a:t>
            </a:r>
            <a:r>
              <a:rPr spc="15" dirty="0"/>
              <a:t>AS</a:t>
            </a:r>
            <a:r>
              <a:rPr spc="-55" dirty="0"/>
              <a:t>I</a:t>
            </a:r>
            <a:r>
              <a:rPr dirty="0"/>
              <a:t>B</a:t>
            </a:r>
            <a:r>
              <a:rPr spc="15" dirty="0"/>
              <a:t>I</a:t>
            </a:r>
            <a:r>
              <a:rPr dirty="0"/>
              <a:t>L</a:t>
            </a:r>
            <a:r>
              <a:rPr spc="15" dirty="0"/>
              <a:t>I</a:t>
            </a:r>
            <a:r>
              <a:rPr dirty="0"/>
              <a:t>TY</a:t>
            </a:r>
            <a:r>
              <a:rPr spc="-355" dirty="0"/>
              <a:t> </a:t>
            </a:r>
            <a:r>
              <a:rPr spc="20" dirty="0"/>
              <a:t>A</a:t>
            </a:r>
            <a:r>
              <a:rPr spc="-55" dirty="0"/>
              <a:t>N</a:t>
            </a:r>
            <a:r>
              <a:rPr dirty="0"/>
              <a:t>D</a:t>
            </a:r>
            <a:r>
              <a:rPr spc="-50" dirty="0"/>
              <a:t> </a:t>
            </a:r>
            <a:r>
              <a:rPr spc="20" dirty="0"/>
              <a:t>V</a:t>
            </a:r>
            <a:r>
              <a:rPr spc="-55" dirty="0"/>
              <a:t>I</a:t>
            </a:r>
            <a:r>
              <a:rPr spc="20" dirty="0"/>
              <a:t>A</a:t>
            </a:r>
            <a:r>
              <a:rPr dirty="0"/>
              <a:t>B</a:t>
            </a:r>
            <a:r>
              <a:rPr spc="15" dirty="0"/>
              <a:t>I</a:t>
            </a:r>
            <a:r>
              <a:rPr dirty="0"/>
              <a:t>L</a:t>
            </a:r>
            <a:r>
              <a:rPr spc="-55" dirty="0"/>
              <a:t>I</a:t>
            </a:r>
            <a:r>
              <a:rPr dirty="0"/>
              <a:t>TY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58375" y="133350"/>
            <a:ext cx="2143125" cy="9906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31457" y="2034857"/>
            <a:ext cx="5318760" cy="29559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25"/>
              </a:spcBef>
              <a:buFont typeface="Wingdings"/>
              <a:buChar char=""/>
              <a:tabLst>
                <a:tab pos="354965" algn="l"/>
                <a:tab pos="355600" algn="l"/>
              </a:tabLst>
            </a:pPr>
            <a:r>
              <a:rPr sz="1550" b="1" u="sng" spc="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Feasibility:</a:t>
            </a:r>
            <a:endParaRPr sz="15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500">
              <a:latin typeface="Calibri"/>
              <a:cs typeface="Calibri"/>
            </a:endParaRPr>
          </a:p>
          <a:p>
            <a:pPr marL="355600" marR="6350" indent="-342900">
              <a:lnSpc>
                <a:spcPct val="105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550" spc="30" dirty="0">
                <a:latin typeface="Calibri"/>
                <a:cs typeface="Calibri"/>
              </a:rPr>
              <a:t>Can</a:t>
            </a:r>
            <a:r>
              <a:rPr sz="1550" spc="35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be</a:t>
            </a:r>
            <a:r>
              <a:rPr sz="1550" spc="15" dirty="0">
                <a:latin typeface="Calibri"/>
                <a:cs typeface="Calibri"/>
              </a:rPr>
              <a:t> </a:t>
            </a:r>
            <a:r>
              <a:rPr sz="1550" b="1" spc="20" dirty="0">
                <a:latin typeface="Calibri"/>
                <a:cs typeface="Calibri"/>
              </a:rPr>
              <a:t>prototyped</a:t>
            </a:r>
            <a:r>
              <a:rPr sz="1550" b="1" spc="25" dirty="0">
                <a:latin typeface="Calibri"/>
                <a:cs typeface="Calibri"/>
              </a:rPr>
              <a:t> </a:t>
            </a:r>
            <a:r>
              <a:rPr sz="1550" spc="20" dirty="0">
                <a:latin typeface="Calibri"/>
                <a:cs typeface="Calibri"/>
              </a:rPr>
              <a:t>using</a:t>
            </a:r>
            <a:r>
              <a:rPr sz="1550" spc="25" dirty="0">
                <a:latin typeface="Calibri"/>
                <a:cs typeface="Calibri"/>
              </a:rPr>
              <a:t> </a:t>
            </a:r>
            <a:r>
              <a:rPr sz="1550" spc="15" dirty="0">
                <a:latin typeface="Calibri"/>
                <a:cs typeface="Calibri"/>
              </a:rPr>
              <a:t>off-the-shelf</a:t>
            </a:r>
            <a:r>
              <a:rPr sz="1550" spc="20" dirty="0">
                <a:latin typeface="Calibri"/>
                <a:cs typeface="Calibri"/>
              </a:rPr>
              <a:t> components</a:t>
            </a:r>
            <a:r>
              <a:rPr sz="1550" spc="2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like </a:t>
            </a:r>
            <a:r>
              <a:rPr sz="1550" spc="-340" dirty="0">
                <a:latin typeface="Calibri"/>
                <a:cs typeface="Calibri"/>
              </a:rPr>
              <a:t> </a:t>
            </a:r>
            <a:r>
              <a:rPr sz="1550" spc="15" dirty="0">
                <a:latin typeface="Calibri"/>
                <a:cs typeface="Calibri"/>
              </a:rPr>
              <a:t>Arduino,</a:t>
            </a:r>
            <a:r>
              <a:rPr sz="1550" spc="-15" dirty="0">
                <a:latin typeface="Calibri"/>
                <a:cs typeface="Calibri"/>
              </a:rPr>
              <a:t> </a:t>
            </a:r>
            <a:r>
              <a:rPr sz="1550" spc="15" dirty="0">
                <a:latin typeface="Calibri"/>
                <a:cs typeface="Calibri"/>
              </a:rPr>
              <a:t>ESP32, </a:t>
            </a:r>
            <a:r>
              <a:rPr sz="1550" spc="5" dirty="0">
                <a:latin typeface="Calibri"/>
                <a:cs typeface="Calibri"/>
              </a:rPr>
              <a:t>and</a:t>
            </a:r>
            <a:r>
              <a:rPr sz="1550" spc="45" dirty="0">
                <a:latin typeface="Calibri"/>
                <a:cs typeface="Calibri"/>
              </a:rPr>
              <a:t> </a:t>
            </a:r>
            <a:r>
              <a:rPr sz="1550" spc="20" dirty="0">
                <a:latin typeface="Calibri"/>
                <a:cs typeface="Calibri"/>
              </a:rPr>
              <a:t>GSM/GPS</a:t>
            </a:r>
            <a:r>
              <a:rPr sz="1550" spc="45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modules..</a:t>
            </a:r>
            <a:endParaRPr sz="15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 MT"/>
              <a:buChar char="•"/>
            </a:pPr>
            <a:endParaRPr sz="1600">
              <a:latin typeface="Calibri"/>
              <a:cs typeface="Calibri"/>
            </a:endParaRPr>
          </a:p>
          <a:p>
            <a:pPr marL="401955" indent="-38925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401320" algn="l"/>
                <a:tab pos="401955" algn="l"/>
              </a:tabLst>
            </a:pPr>
            <a:r>
              <a:rPr sz="1550" spc="10" dirty="0">
                <a:latin typeface="Calibri"/>
                <a:cs typeface="Calibri"/>
              </a:rPr>
              <a:t>Potential</a:t>
            </a:r>
            <a:r>
              <a:rPr sz="1550" spc="305" dirty="0">
                <a:latin typeface="Calibri"/>
                <a:cs typeface="Calibri"/>
              </a:rPr>
              <a:t> </a:t>
            </a:r>
            <a:r>
              <a:rPr sz="1550" spc="-5" dirty="0">
                <a:latin typeface="Calibri"/>
                <a:cs typeface="Calibri"/>
              </a:rPr>
              <a:t>for</a:t>
            </a:r>
            <a:r>
              <a:rPr sz="1550" spc="365" dirty="0">
                <a:latin typeface="Calibri"/>
                <a:cs typeface="Calibri"/>
              </a:rPr>
              <a:t> </a:t>
            </a:r>
            <a:r>
              <a:rPr sz="1550" spc="25" dirty="0">
                <a:latin typeface="Calibri"/>
                <a:cs typeface="Calibri"/>
              </a:rPr>
              <a:t>mass</a:t>
            </a:r>
            <a:r>
              <a:rPr sz="1550" spc="295" dirty="0">
                <a:latin typeface="Calibri"/>
                <a:cs typeface="Calibri"/>
              </a:rPr>
              <a:t> </a:t>
            </a:r>
            <a:r>
              <a:rPr sz="1550" spc="15" dirty="0">
                <a:latin typeface="Calibri"/>
                <a:cs typeface="Calibri"/>
              </a:rPr>
              <a:t>production</a:t>
            </a:r>
            <a:r>
              <a:rPr sz="1550" spc="345" dirty="0">
                <a:latin typeface="Calibri"/>
                <a:cs typeface="Calibri"/>
              </a:rPr>
              <a:t> </a:t>
            </a:r>
            <a:r>
              <a:rPr sz="1550" spc="20" dirty="0">
                <a:latin typeface="Calibri"/>
                <a:cs typeface="Calibri"/>
              </a:rPr>
              <a:t>using</a:t>
            </a:r>
            <a:r>
              <a:rPr sz="1550" spc="295" dirty="0">
                <a:latin typeface="Calibri"/>
                <a:cs typeface="Calibri"/>
              </a:rPr>
              <a:t> </a:t>
            </a:r>
            <a:r>
              <a:rPr sz="1550" spc="15" dirty="0">
                <a:latin typeface="Calibri"/>
                <a:cs typeface="Calibri"/>
              </a:rPr>
              <a:t>custom</a:t>
            </a:r>
            <a:r>
              <a:rPr sz="1550" spc="305" dirty="0">
                <a:latin typeface="Calibri"/>
                <a:cs typeface="Calibri"/>
              </a:rPr>
              <a:t> </a:t>
            </a:r>
            <a:r>
              <a:rPr sz="1550" b="1" spc="25" dirty="0">
                <a:latin typeface="Calibri"/>
                <a:cs typeface="Calibri"/>
              </a:rPr>
              <a:t>PCB</a:t>
            </a:r>
            <a:r>
              <a:rPr sz="1550" b="1" spc="320" dirty="0">
                <a:latin typeface="Calibri"/>
                <a:cs typeface="Calibri"/>
              </a:rPr>
              <a:t> </a:t>
            </a:r>
            <a:r>
              <a:rPr sz="1550" b="1" spc="20" dirty="0">
                <a:latin typeface="Calibri"/>
                <a:cs typeface="Calibri"/>
              </a:rPr>
              <a:t>designs</a:t>
            </a:r>
            <a:endParaRPr sz="155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90"/>
              </a:spcBef>
            </a:pPr>
            <a:r>
              <a:rPr sz="1550" spc="10" dirty="0">
                <a:latin typeface="Calibri"/>
                <a:cs typeface="Calibri"/>
              </a:rPr>
              <a:t>and </a:t>
            </a:r>
            <a:r>
              <a:rPr sz="1550" b="1" spc="15" dirty="0">
                <a:latin typeface="Calibri"/>
                <a:cs typeface="Calibri"/>
              </a:rPr>
              <a:t>miniaturized</a:t>
            </a:r>
            <a:r>
              <a:rPr sz="1550" b="1" dirty="0">
                <a:latin typeface="Calibri"/>
                <a:cs typeface="Calibri"/>
              </a:rPr>
              <a:t> </a:t>
            </a:r>
            <a:r>
              <a:rPr sz="1550" b="1" spc="20" dirty="0">
                <a:latin typeface="Calibri"/>
                <a:cs typeface="Calibri"/>
              </a:rPr>
              <a:t>components</a:t>
            </a:r>
            <a:r>
              <a:rPr sz="1550" spc="20" dirty="0">
                <a:latin typeface="Calibri"/>
                <a:cs typeface="Calibri"/>
              </a:rPr>
              <a:t>.</a:t>
            </a:r>
            <a:endParaRPr sz="15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00">
              <a:latin typeface="Calibri"/>
              <a:cs typeface="Calibri"/>
            </a:endParaRPr>
          </a:p>
          <a:p>
            <a:pPr marL="355600" marR="6350" indent="-342900">
              <a:lnSpc>
                <a:spcPct val="101000"/>
              </a:lnSpc>
              <a:buFont typeface="Arial MT"/>
              <a:buChar char="•"/>
              <a:tabLst>
                <a:tab pos="354965" algn="l"/>
                <a:tab pos="355600" algn="l"/>
                <a:tab pos="2101215" algn="l"/>
                <a:tab pos="2398395" algn="l"/>
              </a:tabLst>
            </a:pPr>
            <a:r>
              <a:rPr sz="1550" spc="20" dirty="0">
                <a:latin typeface="Calibri"/>
                <a:cs typeface="Calibri"/>
              </a:rPr>
              <a:t>Proven </a:t>
            </a:r>
            <a:r>
              <a:rPr sz="1550" spc="250" dirty="0">
                <a:latin typeface="Calibri"/>
                <a:cs typeface="Calibri"/>
              </a:rPr>
              <a:t> </a:t>
            </a:r>
            <a:r>
              <a:rPr sz="1550" b="1" spc="10" dirty="0">
                <a:latin typeface="Calibri"/>
                <a:cs typeface="Calibri"/>
              </a:rPr>
              <a:t>availability	</a:t>
            </a:r>
            <a:r>
              <a:rPr sz="1550" spc="5" dirty="0">
                <a:latin typeface="Calibri"/>
                <a:cs typeface="Calibri"/>
              </a:rPr>
              <a:t>of	</a:t>
            </a:r>
            <a:r>
              <a:rPr sz="1550" spc="20" dirty="0">
                <a:latin typeface="Calibri"/>
                <a:cs typeface="Calibri"/>
              </a:rPr>
              <a:t>components</a:t>
            </a:r>
            <a:r>
              <a:rPr sz="1550" spc="250" dirty="0">
                <a:latin typeface="Calibri"/>
                <a:cs typeface="Calibri"/>
              </a:rPr>
              <a:t> </a:t>
            </a:r>
            <a:r>
              <a:rPr sz="1550" spc="20" dirty="0">
                <a:latin typeface="Calibri"/>
                <a:cs typeface="Calibri"/>
              </a:rPr>
              <a:t>(GPS,</a:t>
            </a:r>
            <a:r>
              <a:rPr sz="1550" spc="254" dirty="0">
                <a:latin typeface="Calibri"/>
                <a:cs typeface="Calibri"/>
              </a:rPr>
              <a:t> </a:t>
            </a:r>
            <a:r>
              <a:rPr sz="1550" spc="35" dirty="0">
                <a:latin typeface="Calibri"/>
                <a:cs typeface="Calibri"/>
              </a:rPr>
              <a:t>GSM,</a:t>
            </a:r>
            <a:r>
              <a:rPr sz="1550" spc="210" dirty="0">
                <a:latin typeface="Calibri"/>
                <a:cs typeface="Calibri"/>
              </a:rPr>
              <a:t> </a:t>
            </a:r>
            <a:r>
              <a:rPr sz="1550" spc="15" dirty="0">
                <a:latin typeface="Calibri"/>
                <a:cs typeface="Calibri"/>
              </a:rPr>
              <a:t>camera </a:t>
            </a:r>
            <a:r>
              <a:rPr sz="1550" spc="-340" dirty="0">
                <a:latin typeface="Calibri"/>
                <a:cs typeface="Calibri"/>
              </a:rPr>
              <a:t> </a:t>
            </a:r>
            <a:r>
              <a:rPr sz="1550" spc="15" dirty="0">
                <a:latin typeface="Calibri"/>
                <a:cs typeface="Calibri"/>
              </a:rPr>
              <a:t>modules).</a:t>
            </a:r>
            <a:endParaRPr sz="15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 MT"/>
              <a:buChar char="•"/>
            </a:pPr>
            <a:endParaRPr sz="1650">
              <a:latin typeface="Calibri"/>
              <a:cs typeface="Calibri"/>
            </a:endParaRPr>
          </a:p>
          <a:p>
            <a:pPr marL="344170" indent="-332105">
              <a:lnSpc>
                <a:spcPct val="100000"/>
              </a:lnSpc>
              <a:buFont typeface="Arial MT"/>
              <a:buChar char="•"/>
              <a:tabLst>
                <a:tab pos="344170" algn="l"/>
                <a:tab pos="344805" algn="l"/>
              </a:tabLst>
            </a:pPr>
            <a:r>
              <a:rPr sz="1550" spc="20" dirty="0">
                <a:latin typeface="Calibri"/>
                <a:cs typeface="Calibri"/>
              </a:rPr>
              <a:t>Cloud</a:t>
            </a:r>
            <a:r>
              <a:rPr sz="1550" spc="-10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integration</a:t>
            </a:r>
            <a:r>
              <a:rPr sz="1550" spc="20" dirty="0">
                <a:latin typeface="Calibri"/>
                <a:cs typeface="Calibri"/>
              </a:rPr>
              <a:t> </a:t>
            </a:r>
            <a:r>
              <a:rPr sz="1550" spc="25" dirty="0">
                <a:latin typeface="Calibri"/>
                <a:cs typeface="Calibri"/>
              </a:rPr>
              <a:t>(Google</a:t>
            </a:r>
            <a:r>
              <a:rPr sz="1550" dirty="0">
                <a:latin typeface="Calibri"/>
                <a:cs typeface="Calibri"/>
              </a:rPr>
              <a:t> </a:t>
            </a:r>
            <a:r>
              <a:rPr sz="1550" spc="15" dirty="0">
                <a:latin typeface="Calibri"/>
                <a:cs typeface="Calibri"/>
              </a:rPr>
              <a:t>Drive)</a:t>
            </a:r>
            <a:r>
              <a:rPr sz="1550" spc="5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is </a:t>
            </a:r>
            <a:r>
              <a:rPr sz="1550" spc="5" dirty="0">
                <a:latin typeface="Calibri"/>
                <a:cs typeface="Calibri"/>
              </a:rPr>
              <a:t>achievable</a:t>
            </a:r>
            <a:r>
              <a:rPr sz="1550" spc="60" dirty="0">
                <a:latin typeface="Calibri"/>
                <a:cs typeface="Calibri"/>
              </a:rPr>
              <a:t> </a:t>
            </a:r>
            <a:r>
              <a:rPr sz="1550" spc="25" dirty="0">
                <a:latin typeface="Calibri"/>
                <a:cs typeface="Calibri"/>
              </a:rPr>
              <a:t>via</a:t>
            </a:r>
            <a:r>
              <a:rPr sz="1550" spc="-10" dirty="0">
                <a:latin typeface="Calibri"/>
                <a:cs typeface="Calibri"/>
              </a:rPr>
              <a:t> </a:t>
            </a:r>
            <a:r>
              <a:rPr sz="1550" b="1" spc="15" dirty="0">
                <a:latin typeface="Calibri"/>
                <a:cs typeface="Calibri"/>
              </a:rPr>
              <a:t>API</a:t>
            </a:r>
            <a:r>
              <a:rPr sz="1550" spc="15" dirty="0">
                <a:latin typeface="Calibri"/>
                <a:cs typeface="Calibri"/>
              </a:rPr>
              <a:t>.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85840" y="2034857"/>
            <a:ext cx="132842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25"/>
              </a:spcBef>
              <a:buFont typeface="Wingdings"/>
              <a:buChar char=""/>
              <a:tabLst>
                <a:tab pos="355600" algn="l"/>
                <a:tab pos="356235" algn="l"/>
              </a:tabLst>
            </a:pPr>
            <a:r>
              <a:rPr sz="1550" b="1" u="sng" spc="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Challenges: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85840" y="2521267"/>
            <a:ext cx="4747895" cy="76200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125"/>
              </a:spcBef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sz="1550" b="1" spc="10" dirty="0">
                <a:latin typeface="Calibri"/>
                <a:cs typeface="Calibri"/>
              </a:rPr>
              <a:t>Battery</a:t>
            </a:r>
            <a:r>
              <a:rPr sz="1550" b="1" spc="15" dirty="0">
                <a:latin typeface="Calibri"/>
                <a:cs typeface="Calibri"/>
              </a:rPr>
              <a:t> </a:t>
            </a:r>
            <a:r>
              <a:rPr sz="1550" b="1" spc="5" dirty="0">
                <a:latin typeface="Calibri"/>
                <a:cs typeface="Calibri"/>
              </a:rPr>
              <a:t>life</a:t>
            </a:r>
            <a:r>
              <a:rPr sz="1550" b="1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and</a:t>
            </a:r>
            <a:r>
              <a:rPr sz="1550" spc="40" dirty="0">
                <a:latin typeface="Calibri"/>
                <a:cs typeface="Calibri"/>
              </a:rPr>
              <a:t> </a:t>
            </a:r>
            <a:r>
              <a:rPr sz="1550" b="1" spc="10" dirty="0">
                <a:latin typeface="Calibri"/>
                <a:cs typeface="Calibri"/>
              </a:rPr>
              <a:t>power</a:t>
            </a:r>
            <a:r>
              <a:rPr sz="1550" b="1" spc="55" dirty="0">
                <a:latin typeface="Calibri"/>
                <a:cs typeface="Calibri"/>
              </a:rPr>
              <a:t> </a:t>
            </a:r>
            <a:r>
              <a:rPr sz="1550" b="1" spc="15" dirty="0">
                <a:latin typeface="Calibri"/>
                <a:cs typeface="Calibri"/>
              </a:rPr>
              <a:t>consumption</a:t>
            </a:r>
            <a:r>
              <a:rPr sz="1550" b="1" spc="75" dirty="0">
                <a:latin typeface="Calibri"/>
                <a:cs typeface="Calibri"/>
              </a:rPr>
              <a:t> </a:t>
            </a:r>
            <a:r>
              <a:rPr sz="1550" spc="15" dirty="0">
                <a:latin typeface="Calibri"/>
                <a:cs typeface="Calibri"/>
              </a:rPr>
              <a:t>management..</a:t>
            </a:r>
            <a:endParaRPr sz="15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 MT"/>
              <a:buChar char="•"/>
            </a:pPr>
            <a:endParaRPr sz="165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sz="1550" spc="15" dirty="0">
                <a:latin typeface="Calibri"/>
                <a:cs typeface="Calibri"/>
              </a:rPr>
              <a:t>Ensuring</a:t>
            </a:r>
            <a:r>
              <a:rPr sz="1550" dirty="0">
                <a:latin typeface="Calibri"/>
                <a:cs typeface="Calibri"/>
              </a:rPr>
              <a:t> </a:t>
            </a:r>
            <a:r>
              <a:rPr sz="1550" b="1" spc="10" dirty="0">
                <a:latin typeface="Calibri"/>
                <a:cs typeface="Calibri"/>
              </a:rPr>
              <a:t>stable</a:t>
            </a:r>
            <a:r>
              <a:rPr sz="1550" b="1" spc="-10" dirty="0">
                <a:latin typeface="Calibri"/>
                <a:cs typeface="Calibri"/>
              </a:rPr>
              <a:t> </a:t>
            </a:r>
            <a:r>
              <a:rPr sz="1550" b="1" spc="15" dirty="0">
                <a:latin typeface="Calibri"/>
                <a:cs typeface="Calibri"/>
              </a:rPr>
              <a:t>network</a:t>
            </a:r>
            <a:r>
              <a:rPr sz="1550" b="1" spc="40" dirty="0">
                <a:latin typeface="Calibri"/>
                <a:cs typeface="Calibri"/>
              </a:rPr>
              <a:t> </a:t>
            </a:r>
            <a:r>
              <a:rPr sz="1550" spc="15" dirty="0">
                <a:latin typeface="Calibri"/>
                <a:cs typeface="Calibri"/>
              </a:rPr>
              <a:t>connectivity</a:t>
            </a:r>
            <a:r>
              <a:rPr sz="1550" spc="-20" dirty="0">
                <a:latin typeface="Calibri"/>
                <a:cs typeface="Calibri"/>
              </a:rPr>
              <a:t> </a:t>
            </a:r>
            <a:r>
              <a:rPr sz="1550" spc="20" dirty="0">
                <a:latin typeface="Calibri"/>
                <a:cs typeface="Calibri"/>
              </a:rPr>
              <a:t>for </a:t>
            </a:r>
            <a:r>
              <a:rPr sz="1550" b="1" spc="25" dirty="0">
                <a:latin typeface="Calibri"/>
                <a:cs typeface="Calibri"/>
              </a:rPr>
              <a:t>GSM</a:t>
            </a:r>
            <a:r>
              <a:rPr sz="1550" spc="25" dirty="0">
                <a:latin typeface="Calibri"/>
                <a:cs typeface="Calibri"/>
              </a:rPr>
              <a:t>.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085840" y="3751897"/>
            <a:ext cx="125222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25"/>
              </a:spcBef>
              <a:buFont typeface="Wingdings"/>
              <a:buChar char=""/>
              <a:tabLst>
                <a:tab pos="355600" algn="l"/>
                <a:tab pos="356235" algn="l"/>
              </a:tabLst>
            </a:pPr>
            <a:r>
              <a:rPr sz="1550" b="1" u="sng" spc="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Strategies: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085840" y="4238307"/>
            <a:ext cx="5118735" cy="124841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469900" marR="303530" indent="-457834">
              <a:lnSpc>
                <a:spcPct val="104900"/>
              </a:lnSpc>
              <a:spcBef>
                <a:spcPts val="35"/>
              </a:spcBef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sz="1550" spc="10" dirty="0">
                <a:latin typeface="Calibri"/>
                <a:cs typeface="Calibri"/>
              </a:rPr>
              <a:t>Optimize</a:t>
            </a:r>
            <a:r>
              <a:rPr sz="1550" spc="40" dirty="0">
                <a:latin typeface="Calibri"/>
                <a:cs typeface="Calibri"/>
              </a:rPr>
              <a:t> </a:t>
            </a:r>
            <a:r>
              <a:rPr sz="1550" b="1" spc="10" dirty="0">
                <a:latin typeface="Calibri"/>
                <a:cs typeface="Calibri"/>
              </a:rPr>
              <a:t>power</a:t>
            </a:r>
            <a:r>
              <a:rPr sz="1550" b="1" spc="60" dirty="0">
                <a:latin typeface="Calibri"/>
                <a:cs typeface="Calibri"/>
              </a:rPr>
              <a:t> </a:t>
            </a:r>
            <a:r>
              <a:rPr sz="1550" b="1" spc="15" dirty="0">
                <a:latin typeface="Calibri"/>
                <a:cs typeface="Calibri"/>
              </a:rPr>
              <a:t>consumption</a:t>
            </a:r>
            <a:r>
              <a:rPr sz="1550" b="1" spc="80" dirty="0">
                <a:latin typeface="Calibri"/>
                <a:cs typeface="Calibri"/>
              </a:rPr>
              <a:t> </a:t>
            </a:r>
            <a:r>
              <a:rPr sz="1550" spc="20" dirty="0">
                <a:latin typeface="Calibri"/>
                <a:cs typeface="Calibri"/>
              </a:rPr>
              <a:t>using</a:t>
            </a:r>
            <a:r>
              <a:rPr sz="1550" spc="-15" dirty="0">
                <a:latin typeface="Calibri"/>
                <a:cs typeface="Calibri"/>
              </a:rPr>
              <a:t> </a:t>
            </a:r>
            <a:r>
              <a:rPr sz="1550" b="1" spc="10" dirty="0">
                <a:latin typeface="Calibri"/>
                <a:cs typeface="Calibri"/>
              </a:rPr>
              <a:t>energy-efficient </a:t>
            </a:r>
            <a:r>
              <a:rPr sz="1550" b="1" spc="-335" dirty="0">
                <a:latin typeface="Calibri"/>
                <a:cs typeface="Calibri"/>
              </a:rPr>
              <a:t> </a:t>
            </a:r>
            <a:r>
              <a:rPr sz="1550" b="1" spc="20" dirty="0">
                <a:latin typeface="Calibri"/>
                <a:cs typeface="Calibri"/>
              </a:rPr>
              <a:t>components</a:t>
            </a:r>
            <a:r>
              <a:rPr sz="1550" spc="20" dirty="0">
                <a:latin typeface="Calibri"/>
                <a:cs typeface="Calibri"/>
              </a:rPr>
              <a:t>.</a:t>
            </a:r>
            <a:endParaRPr sz="15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 MT"/>
              <a:buChar char="•"/>
            </a:pPr>
            <a:endParaRPr sz="1500">
              <a:latin typeface="Calibri"/>
              <a:cs typeface="Calibri"/>
            </a:endParaRPr>
          </a:p>
          <a:p>
            <a:pPr marL="469900" marR="5080" indent="-457834">
              <a:lnSpc>
                <a:spcPct val="104900"/>
              </a:lnSpc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sz="1550" b="1" spc="15" dirty="0">
                <a:latin typeface="Calibri"/>
                <a:cs typeface="Calibri"/>
              </a:rPr>
              <a:t>Backup</a:t>
            </a:r>
            <a:r>
              <a:rPr sz="1550" b="1" dirty="0">
                <a:latin typeface="Calibri"/>
                <a:cs typeface="Calibri"/>
              </a:rPr>
              <a:t> </a:t>
            </a:r>
            <a:r>
              <a:rPr sz="1550" b="1" spc="10" dirty="0">
                <a:latin typeface="Calibri"/>
                <a:cs typeface="Calibri"/>
              </a:rPr>
              <a:t>local storage</a:t>
            </a:r>
            <a:r>
              <a:rPr sz="1550" b="1" spc="25" dirty="0">
                <a:latin typeface="Calibri"/>
                <a:cs typeface="Calibri"/>
              </a:rPr>
              <a:t> </a:t>
            </a:r>
            <a:r>
              <a:rPr sz="1550" spc="-5" dirty="0">
                <a:latin typeface="Calibri"/>
                <a:cs typeface="Calibri"/>
              </a:rPr>
              <a:t>for</a:t>
            </a:r>
            <a:r>
              <a:rPr sz="1550" spc="7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footage</a:t>
            </a:r>
            <a:r>
              <a:rPr sz="1550" spc="65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if</a:t>
            </a:r>
            <a:r>
              <a:rPr sz="1550" spc="5" dirty="0">
                <a:latin typeface="Calibri"/>
                <a:cs typeface="Calibri"/>
              </a:rPr>
              <a:t> </a:t>
            </a:r>
            <a:r>
              <a:rPr sz="1550" b="1" spc="10" dirty="0">
                <a:latin typeface="Calibri"/>
                <a:cs typeface="Calibri"/>
              </a:rPr>
              <a:t>internet</a:t>
            </a:r>
            <a:r>
              <a:rPr sz="1550" b="1" dirty="0">
                <a:latin typeface="Calibri"/>
                <a:cs typeface="Calibri"/>
              </a:rPr>
              <a:t> </a:t>
            </a:r>
            <a:r>
              <a:rPr sz="1550" b="1" spc="15" dirty="0">
                <a:latin typeface="Calibri"/>
                <a:cs typeface="Calibri"/>
              </a:rPr>
              <a:t>connectivity </a:t>
            </a:r>
            <a:r>
              <a:rPr sz="1550" b="1" spc="-335" dirty="0">
                <a:latin typeface="Calibri"/>
                <a:cs typeface="Calibri"/>
              </a:rPr>
              <a:t> </a:t>
            </a:r>
            <a:r>
              <a:rPr sz="1550" b="1" spc="5" dirty="0">
                <a:latin typeface="Calibri"/>
                <a:cs typeface="Calibri"/>
              </a:rPr>
              <a:t>fails</a:t>
            </a:r>
            <a:r>
              <a:rPr sz="1550" spc="5" dirty="0">
                <a:latin typeface="Calibri"/>
                <a:cs typeface="Calibri"/>
              </a:rPr>
              <a:t>.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A8177D-4CCF-85A8-049E-CB0FEDAF20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>
            <a:defPPr lvl="0">
              <a:defRPr lang="en-US"/>
            </a:defPPr>
            <a:lvl1pPr lvl="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1pPr>
            <a:lvl2pPr marL="457200" lvl="1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2pPr>
            <a:lvl3pPr marL="914400" lvl="2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3pPr>
            <a:lvl4pPr marL="1371600" lvl="3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4pPr>
            <a:lvl5pPr marL="1828800" lvl="4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5pPr>
            <a:lvl6pPr marL="2286000" lvl="5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6pPr>
            <a:lvl7pPr marL="2743200" lvl="6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7pPr>
            <a:lvl8pPr marL="3200400" lvl="7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8pPr>
            <a:lvl9pPr marL="3657600" lvl="8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9pPr>
          </a:lstStyle>
          <a:p>
            <a:r>
              <a:rPr lang="en-US" b="1" dirty="0">
                <a:solidFill>
                  <a:schemeClr val="bg1"/>
                </a:solidFill>
              </a:rPr>
              <a:t>                                                                                                                                                                                                                                3</a:t>
            </a:r>
          </a:p>
        </p:txBody>
      </p:sp>
      <p:sp>
        <p:nvSpPr>
          <p:cNvPr id="12" name="object 5">
            <a:extLst>
              <a:ext uri="{FF2B5EF4-FFF2-40B4-BE49-F238E27FC236}">
                <a16:creationId xmlns:a16="http://schemas.microsoft.com/office/drawing/2014/main" id="{ACBC2F2C-02C5-4B6B-957F-178876DAAE6C}"/>
              </a:ext>
            </a:extLst>
          </p:cNvPr>
          <p:cNvSpPr txBox="1"/>
          <p:nvPr/>
        </p:nvSpPr>
        <p:spPr>
          <a:xfrm>
            <a:off x="207073" y="244854"/>
            <a:ext cx="1361439" cy="559449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 indent="240029">
              <a:lnSpc>
                <a:spcPct val="100899"/>
              </a:lnSpc>
              <a:spcBef>
                <a:spcPts val="80"/>
              </a:spcBef>
            </a:pPr>
            <a:r>
              <a:rPr lang="en-US" sz="1800" dirty="0">
                <a:latin typeface="BankGothic Md BT" panose="020B0807020203060204" pitchFamily="34" charset="0"/>
                <a:cs typeface="Calibri"/>
              </a:rPr>
              <a:t> </a:t>
            </a:r>
            <a:r>
              <a:rPr sz="1800" dirty="0">
                <a:latin typeface="BankGothic Md BT" panose="020B0807020203060204" pitchFamily="34" charset="0"/>
                <a:cs typeface="Calibri"/>
              </a:rPr>
              <a:t>THE </a:t>
            </a:r>
            <a:r>
              <a:rPr sz="1800" spc="5" dirty="0">
                <a:latin typeface="BankGothic Md BT" panose="020B0807020203060204" pitchFamily="34" charset="0"/>
                <a:cs typeface="Calibri"/>
              </a:rPr>
              <a:t> </a:t>
            </a:r>
            <a:r>
              <a:rPr sz="1800" spc="-5" dirty="0">
                <a:latin typeface="BankGothic Md BT" panose="020B0807020203060204" pitchFamily="34" charset="0"/>
                <a:cs typeface="Calibri"/>
              </a:rPr>
              <a:t>S</a:t>
            </a:r>
            <a:r>
              <a:rPr sz="1800" spc="15" dirty="0">
                <a:latin typeface="BankGothic Md BT" panose="020B0807020203060204" pitchFamily="34" charset="0"/>
                <a:cs typeface="Calibri"/>
              </a:rPr>
              <a:t>E</a:t>
            </a:r>
            <a:r>
              <a:rPr sz="1800" spc="-40" dirty="0">
                <a:latin typeface="BankGothic Md BT" panose="020B0807020203060204" pitchFamily="34" charset="0"/>
                <a:cs typeface="Calibri"/>
              </a:rPr>
              <a:t>N</a:t>
            </a:r>
            <a:r>
              <a:rPr sz="1800" spc="-5" dirty="0">
                <a:latin typeface="BankGothic Md BT" panose="020B0807020203060204" pitchFamily="34" charset="0"/>
                <a:cs typeface="Calibri"/>
              </a:rPr>
              <a:t>SORS</a:t>
            </a:r>
            <a:endParaRPr sz="1800" dirty="0">
              <a:latin typeface="BankGothic Md BT" panose="020B0807020203060204" pitchFamily="34" charset="0"/>
              <a:cs typeface="Calibri"/>
            </a:endParaRPr>
          </a:p>
        </p:txBody>
      </p:sp>
      <p:sp>
        <p:nvSpPr>
          <p:cNvPr id="13" name="object 5">
            <a:extLst>
              <a:ext uri="{FF2B5EF4-FFF2-40B4-BE49-F238E27FC236}">
                <a16:creationId xmlns:a16="http://schemas.microsoft.com/office/drawing/2014/main" id="{0DA59B21-51AD-E080-8EEF-51BBEA7A4E2D}"/>
              </a:ext>
            </a:extLst>
          </p:cNvPr>
          <p:cNvSpPr/>
          <p:nvPr/>
        </p:nvSpPr>
        <p:spPr>
          <a:xfrm>
            <a:off x="175260" y="133349"/>
            <a:ext cx="1393252" cy="1023937"/>
          </a:xfrm>
          <a:custGeom>
            <a:avLst/>
            <a:gdLst/>
            <a:ahLst/>
            <a:cxnLst/>
            <a:rect l="l" t="t" r="r" b="b"/>
            <a:pathLst>
              <a:path w="1467485" h="809625">
                <a:moveTo>
                  <a:pt x="0" y="404749"/>
                </a:moveTo>
                <a:lnTo>
                  <a:pt x="9599" y="339100"/>
                </a:lnTo>
                <a:lnTo>
                  <a:pt x="37391" y="276823"/>
                </a:lnTo>
                <a:lnTo>
                  <a:pt x="81864" y="218750"/>
                </a:lnTo>
                <a:lnTo>
                  <a:pt x="109885" y="191551"/>
                </a:lnTo>
                <a:lnTo>
                  <a:pt x="141510" y="165716"/>
                </a:lnTo>
                <a:lnTo>
                  <a:pt x="176550" y="141349"/>
                </a:lnTo>
                <a:lnTo>
                  <a:pt x="214817" y="118554"/>
                </a:lnTo>
                <a:lnTo>
                  <a:pt x="256122" y="97435"/>
                </a:lnTo>
                <a:lnTo>
                  <a:pt x="300276" y="78097"/>
                </a:lnTo>
                <a:lnTo>
                  <a:pt x="347090" y="60644"/>
                </a:lnTo>
                <a:lnTo>
                  <a:pt x="396376" y="45180"/>
                </a:lnTo>
                <a:lnTo>
                  <a:pt x="447945" y="31809"/>
                </a:lnTo>
                <a:lnTo>
                  <a:pt x="501608" y="20635"/>
                </a:lnTo>
                <a:lnTo>
                  <a:pt x="557176" y="11764"/>
                </a:lnTo>
                <a:lnTo>
                  <a:pt x="614461" y="5297"/>
                </a:lnTo>
                <a:lnTo>
                  <a:pt x="673273" y="1341"/>
                </a:lnTo>
                <a:lnTo>
                  <a:pt x="733425" y="0"/>
                </a:lnTo>
                <a:lnTo>
                  <a:pt x="793578" y="1341"/>
                </a:lnTo>
                <a:lnTo>
                  <a:pt x="852393" y="5297"/>
                </a:lnTo>
                <a:lnTo>
                  <a:pt x="909681" y="11764"/>
                </a:lnTo>
                <a:lnTo>
                  <a:pt x="965253" y="20635"/>
                </a:lnTo>
                <a:lnTo>
                  <a:pt x="1018920" y="31809"/>
                </a:lnTo>
                <a:lnTo>
                  <a:pt x="1070492" y="45180"/>
                </a:lnTo>
                <a:lnTo>
                  <a:pt x="1119783" y="60644"/>
                </a:lnTo>
                <a:lnTo>
                  <a:pt x="1166601" y="78097"/>
                </a:lnTo>
                <a:lnTo>
                  <a:pt x="1210760" y="97435"/>
                </a:lnTo>
                <a:lnTo>
                  <a:pt x="1252069" y="118554"/>
                </a:lnTo>
                <a:lnTo>
                  <a:pt x="1290340" y="141349"/>
                </a:lnTo>
                <a:lnTo>
                  <a:pt x="1325384" y="165716"/>
                </a:lnTo>
                <a:lnTo>
                  <a:pt x="1357013" y="191551"/>
                </a:lnTo>
                <a:lnTo>
                  <a:pt x="1385037" y="218750"/>
                </a:lnTo>
                <a:lnTo>
                  <a:pt x="1429517" y="276823"/>
                </a:lnTo>
                <a:lnTo>
                  <a:pt x="1457312" y="339100"/>
                </a:lnTo>
                <a:lnTo>
                  <a:pt x="1466913" y="404749"/>
                </a:lnTo>
                <a:lnTo>
                  <a:pt x="1464481" y="437943"/>
                </a:lnTo>
                <a:lnTo>
                  <a:pt x="1445594" y="502017"/>
                </a:lnTo>
                <a:lnTo>
                  <a:pt x="1409268" y="562308"/>
                </a:lnTo>
                <a:lnTo>
                  <a:pt x="1357013" y="617981"/>
                </a:lnTo>
                <a:lnTo>
                  <a:pt x="1325384" y="643825"/>
                </a:lnTo>
                <a:lnTo>
                  <a:pt x="1290340" y="668202"/>
                </a:lnTo>
                <a:lnTo>
                  <a:pt x="1252069" y="691006"/>
                </a:lnTo>
                <a:lnTo>
                  <a:pt x="1210760" y="712135"/>
                </a:lnTo>
                <a:lnTo>
                  <a:pt x="1166601" y="731482"/>
                </a:lnTo>
                <a:lnTo>
                  <a:pt x="1119783" y="748944"/>
                </a:lnTo>
                <a:lnTo>
                  <a:pt x="1070492" y="764417"/>
                </a:lnTo>
                <a:lnTo>
                  <a:pt x="1018920" y="777795"/>
                </a:lnTo>
                <a:lnTo>
                  <a:pt x="965253" y="788975"/>
                </a:lnTo>
                <a:lnTo>
                  <a:pt x="909681" y="797853"/>
                </a:lnTo>
                <a:lnTo>
                  <a:pt x="852393" y="804323"/>
                </a:lnTo>
                <a:lnTo>
                  <a:pt x="793578" y="808282"/>
                </a:lnTo>
                <a:lnTo>
                  <a:pt x="733425" y="809625"/>
                </a:lnTo>
                <a:lnTo>
                  <a:pt x="673273" y="808282"/>
                </a:lnTo>
                <a:lnTo>
                  <a:pt x="614461" y="804323"/>
                </a:lnTo>
                <a:lnTo>
                  <a:pt x="557176" y="797853"/>
                </a:lnTo>
                <a:lnTo>
                  <a:pt x="501608" y="788975"/>
                </a:lnTo>
                <a:lnTo>
                  <a:pt x="447945" y="777795"/>
                </a:lnTo>
                <a:lnTo>
                  <a:pt x="396376" y="764417"/>
                </a:lnTo>
                <a:lnTo>
                  <a:pt x="347090" y="748944"/>
                </a:lnTo>
                <a:lnTo>
                  <a:pt x="300276" y="731482"/>
                </a:lnTo>
                <a:lnTo>
                  <a:pt x="256122" y="712135"/>
                </a:lnTo>
                <a:lnTo>
                  <a:pt x="214817" y="691006"/>
                </a:lnTo>
                <a:lnTo>
                  <a:pt x="176550" y="668202"/>
                </a:lnTo>
                <a:lnTo>
                  <a:pt x="141510" y="643825"/>
                </a:lnTo>
                <a:lnTo>
                  <a:pt x="109885" y="617981"/>
                </a:lnTo>
                <a:lnTo>
                  <a:pt x="81864" y="590774"/>
                </a:lnTo>
                <a:lnTo>
                  <a:pt x="37391" y="532687"/>
                </a:lnTo>
                <a:lnTo>
                  <a:pt x="9599" y="470400"/>
                </a:lnTo>
                <a:lnTo>
                  <a:pt x="0" y="404749"/>
                </a:lnTo>
                <a:close/>
              </a:path>
            </a:pathLst>
          </a:custGeom>
          <a:ln w="25399">
            <a:solidFill>
              <a:srgbClr val="8063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52876" y="218186"/>
            <a:ext cx="528764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5" dirty="0"/>
              <a:t>I</a:t>
            </a:r>
            <a:r>
              <a:rPr spc="-25" dirty="0"/>
              <a:t>M</a:t>
            </a:r>
            <a:r>
              <a:rPr spc="-254" dirty="0"/>
              <a:t>P</a:t>
            </a:r>
            <a:r>
              <a:rPr spc="-55" dirty="0"/>
              <a:t>A</a:t>
            </a:r>
            <a:r>
              <a:rPr spc="15" dirty="0"/>
              <a:t>C</a:t>
            </a:r>
            <a:r>
              <a:rPr dirty="0"/>
              <a:t>T</a:t>
            </a:r>
            <a:r>
              <a:rPr spc="-229" dirty="0"/>
              <a:t> </a:t>
            </a:r>
            <a:r>
              <a:rPr spc="-55" dirty="0"/>
              <a:t>A</a:t>
            </a:r>
            <a:r>
              <a:rPr spc="15" dirty="0"/>
              <a:t>N</a:t>
            </a:r>
            <a:r>
              <a:rPr dirty="0"/>
              <a:t>D</a:t>
            </a:r>
            <a:r>
              <a:rPr spc="15" dirty="0"/>
              <a:t> </a:t>
            </a:r>
            <a:r>
              <a:rPr dirty="0"/>
              <a:t>BE</a:t>
            </a:r>
            <a:r>
              <a:rPr spc="-65" dirty="0"/>
              <a:t>N</a:t>
            </a:r>
            <a:r>
              <a:rPr dirty="0"/>
              <a:t>E</a:t>
            </a:r>
            <a:r>
              <a:rPr spc="35" dirty="0"/>
              <a:t>F</a:t>
            </a:r>
            <a:r>
              <a:rPr spc="-55" dirty="0"/>
              <a:t>I</a:t>
            </a:r>
            <a:r>
              <a:rPr dirty="0"/>
              <a:t>TS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58375" y="133350"/>
            <a:ext cx="2143125" cy="9906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333871" y="2178684"/>
            <a:ext cx="1118235" cy="2654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25"/>
              </a:spcBef>
              <a:buFont typeface="Wingdings"/>
              <a:buChar char=""/>
              <a:tabLst>
                <a:tab pos="355600" algn="l"/>
                <a:tab pos="356235" algn="l"/>
              </a:tabLst>
            </a:pPr>
            <a:r>
              <a:rPr sz="1550" b="1" u="sng" spc="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Benefits: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33871" y="2664777"/>
            <a:ext cx="5311140" cy="246951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2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1550" b="1" spc="15" dirty="0">
                <a:latin typeface="Calibri"/>
                <a:cs typeface="Calibri"/>
              </a:rPr>
              <a:t>Social:</a:t>
            </a:r>
            <a:endParaRPr sz="1550">
              <a:latin typeface="Calibri"/>
              <a:cs typeface="Calibri"/>
            </a:endParaRPr>
          </a:p>
          <a:p>
            <a:pPr marL="473075">
              <a:lnSpc>
                <a:spcPct val="100000"/>
              </a:lnSpc>
              <a:spcBef>
                <a:spcPts val="95"/>
              </a:spcBef>
            </a:pPr>
            <a:r>
              <a:rPr sz="1550" spc="15" dirty="0">
                <a:latin typeface="Calibri"/>
                <a:cs typeface="Calibri"/>
              </a:rPr>
              <a:t>Increased</a:t>
            </a:r>
            <a:r>
              <a:rPr sz="1550" dirty="0">
                <a:latin typeface="Calibri"/>
                <a:cs typeface="Calibri"/>
              </a:rPr>
              <a:t> </a:t>
            </a:r>
            <a:r>
              <a:rPr sz="1550" spc="20" dirty="0">
                <a:latin typeface="Calibri"/>
                <a:cs typeface="Calibri"/>
              </a:rPr>
              <a:t>sense</a:t>
            </a:r>
            <a:r>
              <a:rPr sz="1550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of</a:t>
            </a:r>
            <a:r>
              <a:rPr sz="1550" spc="55" dirty="0">
                <a:latin typeface="Calibri"/>
                <a:cs typeface="Calibri"/>
              </a:rPr>
              <a:t> </a:t>
            </a:r>
            <a:r>
              <a:rPr sz="1550" b="1" dirty="0">
                <a:latin typeface="Calibri"/>
                <a:cs typeface="Calibri"/>
              </a:rPr>
              <a:t>safety</a:t>
            </a:r>
            <a:r>
              <a:rPr sz="1550" b="1" spc="55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and</a:t>
            </a:r>
            <a:r>
              <a:rPr sz="1550" spc="50" dirty="0">
                <a:latin typeface="Calibri"/>
                <a:cs typeface="Calibri"/>
              </a:rPr>
              <a:t> </a:t>
            </a:r>
            <a:r>
              <a:rPr sz="1550" b="1" spc="15" dirty="0">
                <a:latin typeface="Calibri"/>
                <a:cs typeface="Calibri"/>
              </a:rPr>
              <a:t>empowerment</a:t>
            </a:r>
            <a:r>
              <a:rPr sz="1550" b="1" spc="60" dirty="0">
                <a:latin typeface="Calibri"/>
                <a:cs typeface="Calibri"/>
              </a:rPr>
              <a:t> </a:t>
            </a:r>
            <a:r>
              <a:rPr sz="1550" spc="-5" dirty="0">
                <a:latin typeface="Calibri"/>
                <a:cs typeface="Calibri"/>
              </a:rPr>
              <a:t>for</a:t>
            </a:r>
            <a:r>
              <a:rPr sz="1550" spc="60" dirty="0">
                <a:latin typeface="Calibri"/>
                <a:cs typeface="Calibri"/>
              </a:rPr>
              <a:t> </a:t>
            </a:r>
            <a:r>
              <a:rPr sz="1550" b="1" spc="20" dirty="0">
                <a:latin typeface="Calibri"/>
                <a:cs typeface="Calibri"/>
              </a:rPr>
              <a:t>women</a:t>
            </a:r>
            <a:r>
              <a:rPr sz="1550" spc="20" dirty="0">
                <a:latin typeface="Calibri"/>
                <a:cs typeface="Calibri"/>
              </a:rPr>
              <a:t>.</a:t>
            </a:r>
            <a:endParaRPr sz="15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6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1550" b="1" spc="15" dirty="0">
                <a:latin typeface="Calibri"/>
                <a:cs typeface="Calibri"/>
              </a:rPr>
              <a:t>Economic:</a:t>
            </a:r>
            <a:endParaRPr sz="1550">
              <a:latin typeface="Calibri"/>
              <a:cs typeface="Calibri"/>
            </a:endParaRPr>
          </a:p>
          <a:p>
            <a:pPr marL="469900" marR="5080" indent="3175">
              <a:lnSpc>
                <a:spcPct val="101000"/>
              </a:lnSpc>
              <a:spcBef>
                <a:spcPts val="75"/>
              </a:spcBef>
            </a:pPr>
            <a:r>
              <a:rPr sz="1550" b="1" spc="15" dirty="0">
                <a:latin typeface="Calibri"/>
                <a:cs typeface="Calibri"/>
              </a:rPr>
              <a:t>Affordable</a:t>
            </a:r>
            <a:r>
              <a:rPr sz="1550" b="1" spc="114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and</a:t>
            </a:r>
            <a:r>
              <a:rPr sz="1550" spc="145" dirty="0">
                <a:latin typeface="Calibri"/>
                <a:cs typeface="Calibri"/>
              </a:rPr>
              <a:t> </a:t>
            </a:r>
            <a:r>
              <a:rPr sz="1550" b="1" spc="10" dirty="0">
                <a:latin typeface="Calibri"/>
                <a:cs typeface="Calibri"/>
              </a:rPr>
              <a:t>scalable</a:t>
            </a:r>
            <a:r>
              <a:rPr sz="1550" b="1" spc="140" dirty="0">
                <a:latin typeface="Calibri"/>
                <a:cs typeface="Calibri"/>
              </a:rPr>
              <a:t> </a:t>
            </a:r>
            <a:r>
              <a:rPr sz="1550" spc="15" dirty="0">
                <a:latin typeface="Calibri"/>
                <a:cs typeface="Calibri"/>
              </a:rPr>
              <a:t>solution</a:t>
            </a:r>
            <a:r>
              <a:rPr sz="1550" spc="110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with</a:t>
            </a:r>
            <a:r>
              <a:rPr sz="1550" spc="140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readily</a:t>
            </a:r>
            <a:r>
              <a:rPr sz="1550" spc="120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available </a:t>
            </a:r>
            <a:r>
              <a:rPr sz="1550" spc="-340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components..</a:t>
            </a:r>
            <a:endParaRPr sz="15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6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1550" b="1" spc="15" dirty="0">
                <a:latin typeface="Calibri"/>
                <a:cs typeface="Calibri"/>
              </a:rPr>
              <a:t>Environmental:</a:t>
            </a:r>
            <a:endParaRPr sz="1550">
              <a:latin typeface="Calibri"/>
              <a:cs typeface="Calibri"/>
            </a:endParaRPr>
          </a:p>
          <a:p>
            <a:pPr marL="473075">
              <a:lnSpc>
                <a:spcPct val="100000"/>
              </a:lnSpc>
              <a:spcBef>
                <a:spcPts val="95"/>
              </a:spcBef>
            </a:pPr>
            <a:r>
              <a:rPr sz="1550" spc="25" dirty="0">
                <a:latin typeface="Calibri"/>
                <a:cs typeface="Calibri"/>
              </a:rPr>
              <a:t>Uses</a:t>
            </a:r>
            <a:r>
              <a:rPr sz="1550" dirty="0">
                <a:latin typeface="Calibri"/>
                <a:cs typeface="Calibri"/>
              </a:rPr>
              <a:t> </a:t>
            </a:r>
            <a:r>
              <a:rPr sz="1550" b="1" spc="10" dirty="0">
                <a:latin typeface="Calibri"/>
                <a:cs typeface="Calibri"/>
              </a:rPr>
              <a:t>energy-efficient</a:t>
            </a:r>
            <a:r>
              <a:rPr sz="1550" b="1" spc="60" dirty="0">
                <a:latin typeface="Calibri"/>
                <a:cs typeface="Calibri"/>
              </a:rPr>
              <a:t> </a:t>
            </a:r>
            <a:r>
              <a:rPr sz="1550" spc="20" dirty="0">
                <a:latin typeface="Calibri"/>
                <a:cs typeface="Calibri"/>
              </a:rPr>
              <a:t>modules,</a:t>
            </a:r>
            <a:r>
              <a:rPr sz="1550" spc="-25" dirty="0">
                <a:latin typeface="Calibri"/>
                <a:cs typeface="Calibri"/>
              </a:rPr>
              <a:t> </a:t>
            </a:r>
            <a:r>
              <a:rPr sz="1550" b="1" spc="20" dirty="0">
                <a:latin typeface="Calibri"/>
                <a:cs typeface="Calibri"/>
              </a:rPr>
              <a:t>reducing</a:t>
            </a:r>
            <a:r>
              <a:rPr sz="1550" b="1" spc="5" dirty="0">
                <a:latin typeface="Calibri"/>
                <a:cs typeface="Calibri"/>
              </a:rPr>
              <a:t> </a:t>
            </a:r>
            <a:r>
              <a:rPr sz="1550" b="1" spc="10" dirty="0">
                <a:latin typeface="Calibri"/>
                <a:cs typeface="Calibri"/>
              </a:rPr>
              <a:t>power</a:t>
            </a:r>
            <a:endParaRPr sz="155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90"/>
              </a:spcBef>
            </a:pPr>
            <a:r>
              <a:rPr sz="1550" spc="15" dirty="0">
                <a:latin typeface="Calibri"/>
                <a:cs typeface="Calibri"/>
              </a:rPr>
              <a:t>consumption.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3857" y="2187257"/>
            <a:ext cx="5316855" cy="246951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25"/>
              </a:spcBef>
              <a:buFont typeface="Wingdings"/>
              <a:buChar char=""/>
              <a:tabLst>
                <a:tab pos="355600" algn="l"/>
                <a:tab pos="356235" algn="l"/>
              </a:tabLst>
            </a:pPr>
            <a:r>
              <a:rPr sz="1550" b="1" u="sng" spc="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Impact</a:t>
            </a:r>
            <a:r>
              <a:rPr sz="1550" b="1" u="sng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550" b="1" u="sng" spc="3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on</a:t>
            </a:r>
            <a:r>
              <a:rPr sz="1550" b="1" u="sng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Target </a:t>
            </a:r>
            <a:r>
              <a:rPr sz="1550" b="1" u="sng" spc="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Audience:</a:t>
            </a:r>
            <a:endParaRPr sz="15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6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1550" spc="20" dirty="0">
                <a:latin typeface="Calibri"/>
                <a:cs typeface="Calibri"/>
              </a:rPr>
              <a:t>Enhances</a:t>
            </a:r>
            <a:r>
              <a:rPr sz="1550" spc="330" dirty="0">
                <a:latin typeface="Calibri"/>
                <a:cs typeface="Calibri"/>
              </a:rPr>
              <a:t> </a:t>
            </a:r>
            <a:r>
              <a:rPr sz="1550" b="1" spc="20" dirty="0">
                <a:latin typeface="Calibri"/>
                <a:cs typeface="Calibri"/>
              </a:rPr>
              <a:t>women's</a:t>
            </a:r>
            <a:r>
              <a:rPr sz="1550" b="1" spc="320" dirty="0">
                <a:latin typeface="Calibri"/>
                <a:cs typeface="Calibri"/>
              </a:rPr>
              <a:t> </a:t>
            </a:r>
            <a:r>
              <a:rPr sz="1550" spc="15" dirty="0">
                <a:latin typeface="Calibri"/>
                <a:cs typeface="Calibri"/>
              </a:rPr>
              <a:t>personal</a:t>
            </a:r>
            <a:r>
              <a:rPr sz="1550" spc="340" dirty="0">
                <a:latin typeface="Calibri"/>
                <a:cs typeface="Calibri"/>
              </a:rPr>
              <a:t> </a:t>
            </a:r>
            <a:r>
              <a:rPr sz="1550" b="1" dirty="0">
                <a:latin typeface="Calibri"/>
                <a:cs typeface="Calibri"/>
              </a:rPr>
              <a:t>safety</a:t>
            </a:r>
            <a:r>
              <a:rPr sz="1550" b="1" spc="365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with</a:t>
            </a:r>
            <a:r>
              <a:rPr sz="1550" spc="365" dirty="0">
                <a:latin typeface="Calibri"/>
                <a:cs typeface="Calibri"/>
              </a:rPr>
              <a:t> </a:t>
            </a:r>
            <a:r>
              <a:rPr sz="1550" spc="25" dirty="0">
                <a:latin typeface="Calibri"/>
                <a:cs typeface="Calibri"/>
              </a:rPr>
              <a:t>both</a:t>
            </a:r>
            <a:r>
              <a:rPr sz="1550" spc="315" dirty="0">
                <a:latin typeface="Calibri"/>
                <a:cs typeface="Calibri"/>
              </a:rPr>
              <a:t> </a:t>
            </a:r>
            <a:r>
              <a:rPr sz="1550" b="1" spc="10" dirty="0">
                <a:latin typeface="Calibri"/>
                <a:cs typeface="Calibri"/>
              </a:rPr>
              <a:t>preventive</a:t>
            </a:r>
            <a:endParaRPr sz="155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90"/>
              </a:spcBef>
            </a:pPr>
            <a:r>
              <a:rPr sz="1550" spc="5" dirty="0">
                <a:latin typeface="Calibri"/>
                <a:cs typeface="Calibri"/>
              </a:rPr>
              <a:t>and</a:t>
            </a:r>
            <a:r>
              <a:rPr sz="1550" spc="20" dirty="0">
                <a:latin typeface="Calibri"/>
                <a:cs typeface="Calibri"/>
              </a:rPr>
              <a:t> </a:t>
            </a:r>
            <a:r>
              <a:rPr sz="1550" b="1" spc="10" dirty="0">
                <a:latin typeface="Calibri"/>
                <a:cs typeface="Calibri"/>
              </a:rPr>
              <a:t>defensive</a:t>
            </a:r>
            <a:r>
              <a:rPr sz="1550" b="1" spc="30" dirty="0">
                <a:latin typeface="Calibri"/>
                <a:cs typeface="Calibri"/>
              </a:rPr>
              <a:t> </a:t>
            </a:r>
            <a:r>
              <a:rPr sz="1550" b="1" spc="10" dirty="0">
                <a:latin typeface="Calibri"/>
                <a:cs typeface="Calibri"/>
              </a:rPr>
              <a:t>features</a:t>
            </a:r>
            <a:r>
              <a:rPr sz="1550" spc="10" dirty="0">
                <a:latin typeface="Calibri"/>
                <a:cs typeface="Calibri"/>
              </a:rPr>
              <a:t>.</a:t>
            </a:r>
            <a:endParaRPr sz="15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1550" spc="15" dirty="0">
                <a:latin typeface="Calibri"/>
                <a:cs typeface="Calibri"/>
              </a:rPr>
              <a:t>Increases</a:t>
            </a:r>
            <a:r>
              <a:rPr sz="1550" spc="160" dirty="0">
                <a:latin typeface="Calibri"/>
                <a:cs typeface="Calibri"/>
              </a:rPr>
              <a:t> </a:t>
            </a:r>
            <a:r>
              <a:rPr sz="1550" b="1" spc="20" dirty="0">
                <a:latin typeface="Calibri"/>
                <a:cs typeface="Calibri"/>
              </a:rPr>
              <a:t>personal</a:t>
            </a:r>
            <a:r>
              <a:rPr sz="1550" b="1" spc="135" dirty="0">
                <a:latin typeface="Calibri"/>
                <a:cs typeface="Calibri"/>
              </a:rPr>
              <a:t> </a:t>
            </a:r>
            <a:r>
              <a:rPr sz="1550" b="1" spc="15" dirty="0">
                <a:latin typeface="Calibri"/>
                <a:cs typeface="Calibri"/>
              </a:rPr>
              <a:t>security</a:t>
            </a:r>
            <a:r>
              <a:rPr sz="1550" spc="15" dirty="0">
                <a:latin typeface="Calibri"/>
                <a:cs typeface="Calibri"/>
              </a:rPr>
              <a:t>,</a:t>
            </a:r>
            <a:r>
              <a:rPr sz="1550" spc="180" dirty="0">
                <a:latin typeface="Calibri"/>
                <a:cs typeface="Calibri"/>
              </a:rPr>
              <a:t> </a:t>
            </a:r>
            <a:r>
              <a:rPr sz="1550" spc="15" dirty="0">
                <a:latin typeface="Calibri"/>
                <a:cs typeface="Calibri"/>
              </a:rPr>
              <a:t>reduces</a:t>
            </a:r>
            <a:r>
              <a:rPr sz="1550" spc="180" dirty="0">
                <a:latin typeface="Calibri"/>
                <a:cs typeface="Calibri"/>
              </a:rPr>
              <a:t> </a:t>
            </a:r>
            <a:r>
              <a:rPr sz="1550" b="1" spc="20" dirty="0">
                <a:latin typeface="Calibri"/>
                <a:cs typeface="Calibri"/>
              </a:rPr>
              <a:t>response</a:t>
            </a:r>
            <a:r>
              <a:rPr sz="1550" b="1" spc="165" dirty="0">
                <a:latin typeface="Calibri"/>
                <a:cs typeface="Calibri"/>
              </a:rPr>
              <a:t> </a:t>
            </a:r>
            <a:r>
              <a:rPr sz="1550" b="1" spc="15" dirty="0">
                <a:latin typeface="Calibri"/>
                <a:cs typeface="Calibri"/>
              </a:rPr>
              <a:t>time</a:t>
            </a:r>
            <a:r>
              <a:rPr sz="1550" b="1" spc="165" dirty="0">
                <a:latin typeface="Calibri"/>
                <a:cs typeface="Calibri"/>
              </a:rPr>
              <a:t> </a:t>
            </a:r>
            <a:r>
              <a:rPr sz="1550" spc="15" dirty="0">
                <a:latin typeface="Calibri"/>
                <a:cs typeface="Calibri"/>
              </a:rPr>
              <a:t>during</a:t>
            </a:r>
            <a:endParaRPr sz="155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95"/>
              </a:spcBef>
            </a:pPr>
            <a:r>
              <a:rPr sz="1550" b="1" spc="15" dirty="0">
                <a:latin typeface="Calibri"/>
                <a:cs typeface="Calibri"/>
              </a:rPr>
              <a:t>emergencies</a:t>
            </a:r>
            <a:r>
              <a:rPr sz="1550" spc="15" dirty="0">
                <a:latin typeface="Calibri"/>
                <a:cs typeface="Calibri"/>
              </a:rPr>
              <a:t>, </a:t>
            </a:r>
            <a:r>
              <a:rPr sz="1550" spc="5" dirty="0">
                <a:latin typeface="Calibri"/>
                <a:cs typeface="Calibri"/>
              </a:rPr>
              <a:t>and</a:t>
            </a:r>
            <a:r>
              <a:rPr sz="1550" spc="50" dirty="0">
                <a:latin typeface="Calibri"/>
                <a:cs typeface="Calibri"/>
              </a:rPr>
              <a:t> </a:t>
            </a:r>
            <a:r>
              <a:rPr sz="1550" b="1" spc="15" dirty="0">
                <a:latin typeface="Calibri"/>
                <a:cs typeface="Calibri"/>
              </a:rPr>
              <a:t>captures</a:t>
            </a:r>
            <a:r>
              <a:rPr sz="1550" b="1" spc="10" dirty="0">
                <a:latin typeface="Calibri"/>
                <a:cs typeface="Calibri"/>
              </a:rPr>
              <a:t> </a:t>
            </a:r>
            <a:r>
              <a:rPr sz="1550" b="1" spc="20" dirty="0">
                <a:latin typeface="Calibri"/>
                <a:cs typeface="Calibri"/>
              </a:rPr>
              <a:t>evidence</a:t>
            </a:r>
            <a:r>
              <a:rPr sz="1550" b="1" spc="-15" dirty="0">
                <a:latin typeface="Calibri"/>
                <a:cs typeface="Calibri"/>
              </a:rPr>
              <a:t> </a:t>
            </a:r>
            <a:r>
              <a:rPr sz="1550" spc="-5" dirty="0">
                <a:latin typeface="Calibri"/>
                <a:cs typeface="Calibri"/>
              </a:rPr>
              <a:t>for</a:t>
            </a:r>
            <a:r>
              <a:rPr sz="1550" spc="60" dirty="0">
                <a:latin typeface="Calibri"/>
                <a:cs typeface="Calibri"/>
              </a:rPr>
              <a:t> </a:t>
            </a:r>
            <a:r>
              <a:rPr sz="1550" spc="15" dirty="0">
                <a:latin typeface="Calibri"/>
                <a:cs typeface="Calibri"/>
              </a:rPr>
              <a:t>law</a:t>
            </a:r>
            <a:r>
              <a:rPr sz="1550" spc="25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enforcement.</a:t>
            </a:r>
            <a:endParaRPr sz="15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600">
              <a:latin typeface="Calibri"/>
              <a:cs typeface="Calibri"/>
            </a:endParaRPr>
          </a:p>
          <a:p>
            <a:pPr marL="342900" marR="10795" indent="-342900" algn="r">
              <a:lnSpc>
                <a:spcPct val="100000"/>
              </a:lnSpc>
              <a:buFont typeface="Arial MT"/>
              <a:buChar char="•"/>
              <a:tabLst>
                <a:tab pos="342900" algn="l"/>
                <a:tab pos="356235" algn="l"/>
              </a:tabLst>
            </a:pPr>
            <a:r>
              <a:rPr sz="1550" b="1" spc="10" dirty="0">
                <a:latin typeface="Calibri"/>
                <a:cs typeface="Calibri"/>
              </a:rPr>
              <a:t>Empowers</a:t>
            </a:r>
            <a:r>
              <a:rPr sz="1550" b="1" spc="200" dirty="0">
                <a:latin typeface="Calibri"/>
                <a:cs typeface="Calibri"/>
              </a:rPr>
              <a:t> </a:t>
            </a:r>
            <a:r>
              <a:rPr sz="1550" b="1" spc="10" dirty="0">
                <a:latin typeface="Calibri"/>
                <a:cs typeface="Calibri"/>
              </a:rPr>
              <a:t>users</a:t>
            </a:r>
            <a:r>
              <a:rPr sz="1550" b="1" spc="185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and</a:t>
            </a:r>
            <a:r>
              <a:rPr sz="1550" spc="185" dirty="0">
                <a:latin typeface="Calibri"/>
                <a:cs typeface="Calibri"/>
              </a:rPr>
              <a:t> </a:t>
            </a:r>
            <a:r>
              <a:rPr sz="1550" b="1" spc="15" dirty="0">
                <a:latin typeface="Calibri"/>
                <a:cs typeface="Calibri"/>
              </a:rPr>
              <a:t>their</a:t>
            </a:r>
            <a:r>
              <a:rPr sz="1550" b="1" spc="150" dirty="0">
                <a:latin typeface="Calibri"/>
                <a:cs typeface="Calibri"/>
              </a:rPr>
              <a:t> </a:t>
            </a:r>
            <a:r>
              <a:rPr sz="1550" b="1" spc="5" dirty="0">
                <a:latin typeface="Calibri"/>
                <a:cs typeface="Calibri"/>
              </a:rPr>
              <a:t>families</a:t>
            </a:r>
            <a:r>
              <a:rPr sz="1550" b="1" spc="210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with</a:t>
            </a:r>
            <a:r>
              <a:rPr sz="1550" spc="195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a</a:t>
            </a:r>
            <a:r>
              <a:rPr sz="1550" spc="170" dirty="0">
                <a:latin typeface="Calibri"/>
                <a:cs typeface="Calibri"/>
              </a:rPr>
              <a:t> </a:t>
            </a:r>
            <a:r>
              <a:rPr sz="1550" b="1" spc="10" dirty="0">
                <a:latin typeface="Calibri"/>
                <a:cs typeface="Calibri"/>
              </a:rPr>
              <a:t>reliable</a:t>
            </a:r>
            <a:r>
              <a:rPr sz="1550" b="1" spc="145" dirty="0">
                <a:latin typeface="Calibri"/>
                <a:cs typeface="Calibri"/>
              </a:rPr>
              <a:t> </a:t>
            </a:r>
            <a:r>
              <a:rPr sz="1550" b="1" spc="10" dirty="0">
                <a:latin typeface="Calibri"/>
                <a:cs typeface="Calibri"/>
              </a:rPr>
              <a:t>tool</a:t>
            </a:r>
            <a:r>
              <a:rPr sz="1550" b="1" spc="170" dirty="0">
                <a:latin typeface="Calibri"/>
                <a:cs typeface="Calibri"/>
              </a:rPr>
              <a:t> </a:t>
            </a:r>
            <a:r>
              <a:rPr sz="1550" spc="-5" dirty="0">
                <a:latin typeface="Calibri"/>
                <a:cs typeface="Calibri"/>
              </a:rPr>
              <a:t>for</a:t>
            </a:r>
            <a:endParaRPr sz="1550">
              <a:latin typeface="Calibri"/>
              <a:cs typeface="Calibri"/>
            </a:endParaRPr>
          </a:p>
          <a:p>
            <a:pPr marR="25400" algn="r">
              <a:lnSpc>
                <a:spcPct val="100000"/>
              </a:lnSpc>
              <a:spcBef>
                <a:spcPts val="90"/>
              </a:spcBef>
            </a:pPr>
            <a:r>
              <a:rPr sz="1550" b="1" spc="20" dirty="0">
                <a:latin typeface="Calibri"/>
                <a:cs typeface="Calibri"/>
              </a:rPr>
              <a:t>personal</a:t>
            </a:r>
            <a:r>
              <a:rPr sz="1550" b="1" spc="-20" dirty="0">
                <a:latin typeface="Calibri"/>
                <a:cs typeface="Calibri"/>
              </a:rPr>
              <a:t> </a:t>
            </a:r>
            <a:r>
              <a:rPr sz="1550" b="1" spc="10" dirty="0">
                <a:latin typeface="Calibri"/>
                <a:cs typeface="Calibri"/>
              </a:rPr>
              <a:t>safety</a:t>
            </a:r>
            <a:r>
              <a:rPr sz="1550" spc="10" dirty="0">
                <a:latin typeface="Calibri"/>
                <a:cs typeface="Calibri"/>
              </a:rPr>
              <a:t>, </a:t>
            </a:r>
            <a:r>
              <a:rPr sz="1550" spc="15" dirty="0">
                <a:latin typeface="Calibri"/>
                <a:cs typeface="Calibri"/>
              </a:rPr>
              <a:t>enhancing</a:t>
            </a:r>
            <a:r>
              <a:rPr sz="1550" spc="30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overall</a:t>
            </a:r>
            <a:r>
              <a:rPr sz="1550" spc="45" dirty="0">
                <a:latin typeface="Calibri"/>
                <a:cs typeface="Calibri"/>
              </a:rPr>
              <a:t> </a:t>
            </a:r>
            <a:r>
              <a:rPr sz="1550" b="1" spc="15" dirty="0">
                <a:latin typeface="Calibri"/>
                <a:cs typeface="Calibri"/>
              </a:rPr>
              <a:t>confidence</a:t>
            </a:r>
            <a:r>
              <a:rPr sz="1550" b="1" spc="50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and</a:t>
            </a:r>
            <a:r>
              <a:rPr sz="1550" spc="35" dirty="0">
                <a:latin typeface="Calibri"/>
                <a:cs typeface="Calibri"/>
              </a:rPr>
              <a:t> </a:t>
            </a:r>
            <a:r>
              <a:rPr sz="1550" b="1" spc="15" dirty="0">
                <a:latin typeface="Calibri"/>
                <a:cs typeface="Calibri"/>
              </a:rPr>
              <a:t>security</a:t>
            </a:r>
            <a:r>
              <a:rPr sz="1550" spc="15" dirty="0">
                <a:latin typeface="Calibri"/>
                <a:cs typeface="Calibri"/>
              </a:rPr>
              <a:t>.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004A0B-0D3D-9776-CA04-EA96947719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>
            <a:defPPr lvl="0">
              <a:defRPr lang="en-US"/>
            </a:defPPr>
            <a:lvl1pPr lvl="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1pPr>
            <a:lvl2pPr marL="457200" lvl="1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2pPr>
            <a:lvl3pPr marL="914400" lvl="2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3pPr>
            <a:lvl4pPr marL="1371600" lvl="3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4pPr>
            <a:lvl5pPr marL="1828800" lvl="4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5pPr>
            <a:lvl6pPr marL="2286000" lvl="5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6pPr>
            <a:lvl7pPr marL="2743200" lvl="6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7pPr>
            <a:lvl8pPr marL="3200400" lvl="7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8pPr>
            <a:lvl9pPr marL="3657600" lvl="8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9pPr>
          </a:lstStyle>
          <a:p>
            <a:r>
              <a:rPr lang="en-US" b="1" dirty="0">
                <a:solidFill>
                  <a:schemeClr val="bg1"/>
                </a:solidFill>
              </a:rPr>
              <a:t>                                                                                                                                                                                                                                4</a:t>
            </a:r>
          </a:p>
        </p:txBody>
      </p:sp>
      <p:sp>
        <p:nvSpPr>
          <p:cNvPr id="10" name="object 5">
            <a:extLst>
              <a:ext uri="{FF2B5EF4-FFF2-40B4-BE49-F238E27FC236}">
                <a16:creationId xmlns:a16="http://schemas.microsoft.com/office/drawing/2014/main" id="{84361592-3AFE-254D-1D43-18D879DF4D45}"/>
              </a:ext>
            </a:extLst>
          </p:cNvPr>
          <p:cNvSpPr txBox="1"/>
          <p:nvPr/>
        </p:nvSpPr>
        <p:spPr>
          <a:xfrm>
            <a:off x="207073" y="244854"/>
            <a:ext cx="1361439" cy="559449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 indent="240029">
              <a:lnSpc>
                <a:spcPct val="100899"/>
              </a:lnSpc>
              <a:spcBef>
                <a:spcPts val="80"/>
              </a:spcBef>
            </a:pPr>
            <a:r>
              <a:rPr lang="en-US" sz="1800" dirty="0">
                <a:latin typeface="BankGothic Md BT" panose="020B0807020203060204" pitchFamily="34" charset="0"/>
                <a:cs typeface="Calibri"/>
              </a:rPr>
              <a:t> </a:t>
            </a:r>
            <a:r>
              <a:rPr sz="1800" dirty="0">
                <a:latin typeface="BankGothic Md BT" panose="020B0807020203060204" pitchFamily="34" charset="0"/>
                <a:cs typeface="Calibri"/>
              </a:rPr>
              <a:t>THE </a:t>
            </a:r>
            <a:r>
              <a:rPr sz="1800" spc="5" dirty="0">
                <a:latin typeface="BankGothic Md BT" panose="020B0807020203060204" pitchFamily="34" charset="0"/>
                <a:cs typeface="Calibri"/>
              </a:rPr>
              <a:t> </a:t>
            </a:r>
            <a:r>
              <a:rPr sz="1800" spc="-5" dirty="0">
                <a:latin typeface="BankGothic Md BT" panose="020B0807020203060204" pitchFamily="34" charset="0"/>
                <a:cs typeface="Calibri"/>
              </a:rPr>
              <a:t>S</a:t>
            </a:r>
            <a:r>
              <a:rPr sz="1800" spc="15" dirty="0">
                <a:latin typeface="BankGothic Md BT" panose="020B0807020203060204" pitchFamily="34" charset="0"/>
                <a:cs typeface="Calibri"/>
              </a:rPr>
              <a:t>E</a:t>
            </a:r>
            <a:r>
              <a:rPr sz="1800" spc="-40" dirty="0">
                <a:latin typeface="BankGothic Md BT" panose="020B0807020203060204" pitchFamily="34" charset="0"/>
                <a:cs typeface="Calibri"/>
              </a:rPr>
              <a:t>N</a:t>
            </a:r>
            <a:r>
              <a:rPr sz="1800" spc="-5" dirty="0">
                <a:latin typeface="BankGothic Md BT" panose="020B0807020203060204" pitchFamily="34" charset="0"/>
                <a:cs typeface="Calibri"/>
              </a:rPr>
              <a:t>SORS</a:t>
            </a:r>
            <a:endParaRPr sz="1800" dirty="0">
              <a:latin typeface="BankGothic Md BT" panose="020B0807020203060204" pitchFamily="34" charset="0"/>
              <a:cs typeface="Calibri"/>
            </a:endParaRPr>
          </a:p>
        </p:txBody>
      </p:sp>
      <p:sp>
        <p:nvSpPr>
          <p:cNvPr id="11" name="object 5">
            <a:extLst>
              <a:ext uri="{FF2B5EF4-FFF2-40B4-BE49-F238E27FC236}">
                <a16:creationId xmlns:a16="http://schemas.microsoft.com/office/drawing/2014/main" id="{BE78AD93-7FEA-6E80-D633-1681AC35FED7}"/>
              </a:ext>
            </a:extLst>
          </p:cNvPr>
          <p:cNvSpPr/>
          <p:nvPr/>
        </p:nvSpPr>
        <p:spPr>
          <a:xfrm>
            <a:off x="175260" y="133349"/>
            <a:ext cx="1393252" cy="1023937"/>
          </a:xfrm>
          <a:custGeom>
            <a:avLst/>
            <a:gdLst/>
            <a:ahLst/>
            <a:cxnLst/>
            <a:rect l="l" t="t" r="r" b="b"/>
            <a:pathLst>
              <a:path w="1467485" h="809625">
                <a:moveTo>
                  <a:pt x="0" y="404749"/>
                </a:moveTo>
                <a:lnTo>
                  <a:pt x="9599" y="339100"/>
                </a:lnTo>
                <a:lnTo>
                  <a:pt x="37391" y="276823"/>
                </a:lnTo>
                <a:lnTo>
                  <a:pt x="81864" y="218750"/>
                </a:lnTo>
                <a:lnTo>
                  <a:pt x="109885" y="191551"/>
                </a:lnTo>
                <a:lnTo>
                  <a:pt x="141510" y="165716"/>
                </a:lnTo>
                <a:lnTo>
                  <a:pt x="176550" y="141349"/>
                </a:lnTo>
                <a:lnTo>
                  <a:pt x="214817" y="118554"/>
                </a:lnTo>
                <a:lnTo>
                  <a:pt x="256122" y="97435"/>
                </a:lnTo>
                <a:lnTo>
                  <a:pt x="300276" y="78097"/>
                </a:lnTo>
                <a:lnTo>
                  <a:pt x="347090" y="60644"/>
                </a:lnTo>
                <a:lnTo>
                  <a:pt x="396376" y="45180"/>
                </a:lnTo>
                <a:lnTo>
                  <a:pt x="447945" y="31809"/>
                </a:lnTo>
                <a:lnTo>
                  <a:pt x="501608" y="20635"/>
                </a:lnTo>
                <a:lnTo>
                  <a:pt x="557176" y="11764"/>
                </a:lnTo>
                <a:lnTo>
                  <a:pt x="614461" y="5297"/>
                </a:lnTo>
                <a:lnTo>
                  <a:pt x="673273" y="1341"/>
                </a:lnTo>
                <a:lnTo>
                  <a:pt x="733425" y="0"/>
                </a:lnTo>
                <a:lnTo>
                  <a:pt x="793578" y="1341"/>
                </a:lnTo>
                <a:lnTo>
                  <a:pt x="852393" y="5297"/>
                </a:lnTo>
                <a:lnTo>
                  <a:pt x="909681" y="11764"/>
                </a:lnTo>
                <a:lnTo>
                  <a:pt x="965253" y="20635"/>
                </a:lnTo>
                <a:lnTo>
                  <a:pt x="1018920" y="31809"/>
                </a:lnTo>
                <a:lnTo>
                  <a:pt x="1070492" y="45180"/>
                </a:lnTo>
                <a:lnTo>
                  <a:pt x="1119783" y="60644"/>
                </a:lnTo>
                <a:lnTo>
                  <a:pt x="1166601" y="78097"/>
                </a:lnTo>
                <a:lnTo>
                  <a:pt x="1210760" y="97435"/>
                </a:lnTo>
                <a:lnTo>
                  <a:pt x="1252069" y="118554"/>
                </a:lnTo>
                <a:lnTo>
                  <a:pt x="1290340" y="141349"/>
                </a:lnTo>
                <a:lnTo>
                  <a:pt x="1325384" y="165716"/>
                </a:lnTo>
                <a:lnTo>
                  <a:pt x="1357013" y="191551"/>
                </a:lnTo>
                <a:lnTo>
                  <a:pt x="1385037" y="218750"/>
                </a:lnTo>
                <a:lnTo>
                  <a:pt x="1429517" y="276823"/>
                </a:lnTo>
                <a:lnTo>
                  <a:pt x="1457312" y="339100"/>
                </a:lnTo>
                <a:lnTo>
                  <a:pt x="1466913" y="404749"/>
                </a:lnTo>
                <a:lnTo>
                  <a:pt x="1464481" y="437943"/>
                </a:lnTo>
                <a:lnTo>
                  <a:pt x="1445594" y="502017"/>
                </a:lnTo>
                <a:lnTo>
                  <a:pt x="1409268" y="562308"/>
                </a:lnTo>
                <a:lnTo>
                  <a:pt x="1357013" y="617981"/>
                </a:lnTo>
                <a:lnTo>
                  <a:pt x="1325384" y="643825"/>
                </a:lnTo>
                <a:lnTo>
                  <a:pt x="1290340" y="668202"/>
                </a:lnTo>
                <a:lnTo>
                  <a:pt x="1252069" y="691006"/>
                </a:lnTo>
                <a:lnTo>
                  <a:pt x="1210760" y="712135"/>
                </a:lnTo>
                <a:lnTo>
                  <a:pt x="1166601" y="731482"/>
                </a:lnTo>
                <a:lnTo>
                  <a:pt x="1119783" y="748944"/>
                </a:lnTo>
                <a:lnTo>
                  <a:pt x="1070492" y="764417"/>
                </a:lnTo>
                <a:lnTo>
                  <a:pt x="1018920" y="777795"/>
                </a:lnTo>
                <a:lnTo>
                  <a:pt x="965253" y="788975"/>
                </a:lnTo>
                <a:lnTo>
                  <a:pt x="909681" y="797853"/>
                </a:lnTo>
                <a:lnTo>
                  <a:pt x="852393" y="804323"/>
                </a:lnTo>
                <a:lnTo>
                  <a:pt x="793578" y="808282"/>
                </a:lnTo>
                <a:lnTo>
                  <a:pt x="733425" y="809625"/>
                </a:lnTo>
                <a:lnTo>
                  <a:pt x="673273" y="808282"/>
                </a:lnTo>
                <a:lnTo>
                  <a:pt x="614461" y="804323"/>
                </a:lnTo>
                <a:lnTo>
                  <a:pt x="557176" y="797853"/>
                </a:lnTo>
                <a:lnTo>
                  <a:pt x="501608" y="788975"/>
                </a:lnTo>
                <a:lnTo>
                  <a:pt x="447945" y="777795"/>
                </a:lnTo>
                <a:lnTo>
                  <a:pt x="396376" y="764417"/>
                </a:lnTo>
                <a:lnTo>
                  <a:pt x="347090" y="748944"/>
                </a:lnTo>
                <a:lnTo>
                  <a:pt x="300276" y="731482"/>
                </a:lnTo>
                <a:lnTo>
                  <a:pt x="256122" y="712135"/>
                </a:lnTo>
                <a:lnTo>
                  <a:pt x="214817" y="691006"/>
                </a:lnTo>
                <a:lnTo>
                  <a:pt x="176550" y="668202"/>
                </a:lnTo>
                <a:lnTo>
                  <a:pt x="141510" y="643825"/>
                </a:lnTo>
                <a:lnTo>
                  <a:pt x="109885" y="617981"/>
                </a:lnTo>
                <a:lnTo>
                  <a:pt x="81864" y="590774"/>
                </a:lnTo>
                <a:lnTo>
                  <a:pt x="37391" y="532687"/>
                </a:lnTo>
                <a:lnTo>
                  <a:pt x="9599" y="470400"/>
                </a:lnTo>
                <a:lnTo>
                  <a:pt x="0" y="404749"/>
                </a:lnTo>
                <a:close/>
              </a:path>
            </a:pathLst>
          </a:custGeom>
          <a:ln w="25399">
            <a:solidFill>
              <a:srgbClr val="8063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050">
              <a:lnSpc>
                <a:spcPct val="100000"/>
              </a:lnSpc>
              <a:spcBef>
                <a:spcPts val="105"/>
              </a:spcBef>
              <a:tabLst>
                <a:tab pos="2762885" algn="l"/>
              </a:tabLst>
            </a:pPr>
            <a:r>
              <a:rPr spc="-5" dirty="0"/>
              <a:t>RESEARCH	</a:t>
            </a:r>
            <a:r>
              <a:rPr spc="-10" dirty="0"/>
              <a:t>AND</a:t>
            </a:r>
            <a:r>
              <a:rPr spc="-80" dirty="0"/>
              <a:t> </a:t>
            </a:r>
            <a:r>
              <a:rPr dirty="0"/>
              <a:t>REFERENCES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58375" y="133350"/>
            <a:ext cx="2143125" cy="9906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383857" y="2187257"/>
            <a:ext cx="1346835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25"/>
              </a:spcBef>
              <a:buFont typeface="Wingdings"/>
              <a:buChar char=""/>
              <a:tabLst>
                <a:tab pos="355600" algn="l"/>
                <a:tab pos="356235" algn="l"/>
              </a:tabLst>
            </a:pPr>
            <a:r>
              <a:rPr sz="1550" b="1" u="sng" spc="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R</a:t>
            </a:r>
            <a:r>
              <a:rPr sz="1550" b="1" u="sng" spc="-3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</a:t>
            </a:r>
            <a:r>
              <a:rPr sz="1550" b="1" u="sng" spc="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f</a:t>
            </a:r>
            <a:r>
              <a:rPr sz="1550" b="1" u="sng" spc="-3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</a:t>
            </a:r>
            <a:r>
              <a:rPr sz="1550" b="1" u="sng" spc="4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r</a:t>
            </a:r>
            <a:r>
              <a:rPr sz="1550" b="1" u="sng" spc="-3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</a:t>
            </a:r>
            <a:r>
              <a:rPr sz="1550" b="1" u="sng" spc="6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n</a:t>
            </a:r>
            <a:r>
              <a:rPr sz="1550" b="1" u="sng" spc="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</a:t>
            </a:r>
            <a:r>
              <a:rPr sz="1550" b="1" u="sng" spc="3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</a:t>
            </a:r>
            <a:r>
              <a:rPr sz="1550" b="1" u="sng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</a:t>
            </a:r>
            <a:r>
              <a:rPr sz="1550" b="1" u="sng" spc="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: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3857" y="2673667"/>
            <a:ext cx="4592955" cy="100076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2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1550" b="1" spc="20" dirty="0">
                <a:latin typeface="Calibri"/>
                <a:cs typeface="Calibri"/>
              </a:rPr>
              <a:t>GPS/GSM/Camera</a:t>
            </a:r>
            <a:r>
              <a:rPr sz="1550" b="1" spc="30" dirty="0">
                <a:latin typeface="Calibri"/>
                <a:cs typeface="Calibri"/>
              </a:rPr>
              <a:t> </a:t>
            </a:r>
            <a:r>
              <a:rPr sz="1550" spc="20" dirty="0">
                <a:latin typeface="Calibri"/>
                <a:cs typeface="Calibri"/>
              </a:rPr>
              <a:t>Module</a:t>
            </a:r>
            <a:r>
              <a:rPr sz="1550" spc="5" dirty="0">
                <a:latin typeface="Calibri"/>
                <a:cs typeface="Calibri"/>
              </a:rPr>
              <a:t> </a:t>
            </a:r>
            <a:r>
              <a:rPr sz="1550" b="1" spc="10" dirty="0">
                <a:latin typeface="Calibri"/>
                <a:cs typeface="Calibri"/>
              </a:rPr>
              <a:t>integration </a:t>
            </a:r>
            <a:r>
              <a:rPr sz="1550" spc="15" dirty="0">
                <a:latin typeface="Calibri"/>
                <a:cs typeface="Calibri"/>
              </a:rPr>
              <a:t>techniques.</a:t>
            </a:r>
            <a:endParaRPr sz="15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 MT"/>
              <a:buChar char="•"/>
            </a:pPr>
            <a:endParaRPr sz="16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buFont typeface="Arial MT"/>
              <a:buChar char="•"/>
              <a:tabLst>
                <a:tab pos="355600" algn="l"/>
                <a:tab pos="356235" algn="l"/>
                <a:tab pos="1123950" algn="l"/>
                <a:tab pos="1743710" algn="l"/>
                <a:tab pos="2201545" algn="l"/>
                <a:tab pos="3637279" algn="l"/>
                <a:tab pos="4046220" algn="l"/>
              </a:tabLst>
            </a:pPr>
            <a:r>
              <a:rPr sz="1550" b="1" spc="20" dirty="0">
                <a:latin typeface="Calibri"/>
                <a:cs typeface="Calibri"/>
              </a:rPr>
              <a:t>Google	</a:t>
            </a:r>
            <a:r>
              <a:rPr sz="1550" b="1" spc="10" dirty="0">
                <a:latin typeface="Calibri"/>
                <a:cs typeface="Calibri"/>
              </a:rPr>
              <a:t>Drive	API	</a:t>
            </a:r>
            <a:r>
              <a:rPr sz="1550" spc="15" dirty="0">
                <a:latin typeface="Calibri"/>
                <a:cs typeface="Calibri"/>
              </a:rPr>
              <a:t>documentation	</a:t>
            </a:r>
            <a:r>
              <a:rPr sz="1550" spc="-10" dirty="0">
                <a:latin typeface="Calibri"/>
                <a:cs typeface="Calibri"/>
              </a:rPr>
              <a:t>for	</a:t>
            </a:r>
            <a:r>
              <a:rPr sz="1550" b="1" spc="15" dirty="0">
                <a:latin typeface="Calibri"/>
                <a:cs typeface="Calibri"/>
              </a:rPr>
              <a:t>cloud</a:t>
            </a:r>
            <a:endParaRPr sz="155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95"/>
              </a:spcBef>
            </a:pPr>
            <a:r>
              <a:rPr sz="1550" spc="15" dirty="0">
                <a:latin typeface="Calibri"/>
                <a:cs typeface="Calibri"/>
              </a:rPr>
              <a:t>solutions.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52695" y="3160648"/>
            <a:ext cx="651510" cy="2654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b="1" spc="-20" dirty="0">
                <a:latin typeface="Calibri"/>
                <a:cs typeface="Calibri"/>
              </a:rPr>
              <a:t>s</a:t>
            </a:r>
            <a:r>
              <a:rPr sz="1550" b="1" spc="-15" dirty="0">
                <a:latin typeface="Calibri"/>
                <a:cs typeface="Calibri"/>
              </a:rPr>
              <a:t>t</a:t>
            </a:r>
            <a:r>
              <a:rPr sz="1550" b="1" spc="60" dirty="0">
                <a:latin typeface="Calibri"/>
                <a:cs typeface="Calibri"/>
              </a:rPr>
              <a:t>o</a:t>
            </a:r>
            <a:r>
              <a:rPr sz="1550" b="1" spc="-30" dirty="0">
                <a:latin typeface="Calibri"/>
                <a:cs typeface="Calibri"/>
              </a:rPr>
              <a:t>r</a:t>
            </a:r>
            <a:r>
              <a:rPr sz="1550" b="1" spc="55" dirty="0">
                <a:latin typeface="Calibri"/>
                <a:cs typeface="Calibri"/>
              </a:rPr>
              <a:t>a</a:t>
            </a:r>
            <a:r>
              <a:rPr sz="1550" b="1" spc="10" dirty="0">
                <a:latin typeface="Calibri"/>
                <a:cs typeface="Calibri"/>
              </a:rPr>
              <a:t>ge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3857" y="3894772"/>
            <a:ext cx="5274945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2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1550" b="1" spc="10" dirty="0">
                <a:latin typeface="Calibri"/>
                <a:cs typeface="Calibri"/>
              </a:rPr>
              <a:t>High-voltage</a:t>
            </a:r>
            <a:r>
              <a:rPr sz="1550" b="1" spc="40" dirty="0">
                <a:latin typeface="Calibri"/>
                <a:cs typeface="Calibri"/>
              </a:rPr>
              <a:t> </a:t>
            </a:r>
            <a:r>
              <a:rPr sz="1550" b="1" spc="10" dirty="0">
                <a:latin typeface="Calibri"/>
                <a:cs typeface="Calibri"/>
              </a:rPr>
              <a:t>generator</a:t>
            </a:r>
            <a:r>
              <a:rPr sz="1550" b="1" spc="30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circuits</a:t>
            </a:r>
            <a:r>
              <a:rPr sz="1550" spc="45" dirty="0">
                <a:latin typeface="Calibri"/>
                <a:cs typeface="Calibri"/>
              </a:rPr>
              <a:t> </a:t>
            </a:r>
            <a:r>
              <a:rPr sz="1550" spc="-5" dirty="0">
                <a:latin typeface="Calibri"/>
                <a:cs typeface="Calibri"/>
              </a:rPr>
              <a:t>for</a:t>
            </a:r>
            <a:r>
              <a:rPr sz="1550" spc="60" dirty="0">
                <a:latin typeface="Calibri"/>
                <a:cs typeface="Calibri"/>
              </a:rPr>
              <a:t> </a:t>
            </a:r>
            <a:r>
              <a:rPr sz="1550" b="1" spc="20" dirty="0">
                <a:latin typeface="Calibri"/>
                <a:cs typeface="Calibri"/>
              </a:rPr>
              <a:t>personal</a:t>
            </a:r>
            <a:r>
              <a:rPr sz="1550" b="1" spc="-10" dirty="0">
                <a:latin typeface="Calibri"/>
                <a:cs typeface="Calibri"/>
              </a:rPr>
              <a:t> </a:t>
            </a:r>
            <a:r>
              <a:rPr sz="1550" b="1" dirty="0">
                <a:latin typeface="Calibri"/>
                <a:cs typeface="Calibri"/>
              </a:rPr>
              <a:t>safety</a:t>
            </a:r>
            <a:r>
              <a:rPr sz="1550" b="1" spc="50" dirty="0">
                <a:latin typeface="Calibri"/>
                <a:cs typeface="Calibri"/>
              </a:rPr>
              <a:t> </a:t>
            </a:r>
            <a:r>
              <a:rPr sz="1550" b="1" spc="15" dirty="0">
                <a:latin typeface="Calibri"/>
                <a:cs typeface="Calibri"/>
              </a:rPr>
              <a:t>devices</a:t>
            </a:r>
            <a:r>
              <a:rPr sz="1550" spc="15" dirty="0">
                <a:latin typeface="Calibri"/>
                <a:cs typeface="Calibri"/>
              </a:rPr>
              <a:t>.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6C5016-F42B-EDE4-0C64-DD7D839404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>
            <a:defPPr lvl="0">
              <a:defRPr lang="en-US"/>
            </a:defPPr>
            <a:lvl1pPr lvl="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1pPr>
            <a:lvl2pPr marL="457200" lvl="1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2pPr>
            <a:lvl3pPr marL="914400" lvl="2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3pPr>
            <a:lvl4pPr marL="1371600" lvl="3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4pPr>
            <a:lvl5pPr marL="1828800" lvl="4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5pPr>
            <a:lvl6pPr marL="2286000" lvl="5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6pPr>
            <a:lvl7pPr marL="2743200" lvl="6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7pPr>
            <a:lvl8pPr marL="3200400" lvl="7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8pPr>
            <a:lvl9pPr marL="3657600" lvl="8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9pPr>
          </a:lstStyle>
          <a:p>
            <a:r>
              <a:rPr lang="en-US" b="1" dirty="0">
                <a:solidFill>
                  <a:schemeClr val="bg1"/>
                </a:solidFill>
              </a:rPr>
              <a:t>                                                                                                                                                                                                                                5</a:t>
            </a:r>
          </a:p>
        </p:txBody>
      </p:sp>
      <p:sp>
        <p:nvSpPr>
          <p:cNvPr id="11" name="object 5">
            <a:extLst>
              <a:ext uri="{FF2B5EF4-FFF2-40B4-BE49-F238E27FC236}">
                <a16:creationId xmlns:a16="http://schemas.microsoft.com/office/drawing/2014/main" id="{D53CADB4-F007-FC8B-0037-4BB47AE3EAA5}"/>
              </a:ext>
            </a:extLst>
          </p:cNvPr>
          <p:cNvSpPr txBox="1"/>
          <p:nvPr/>
        </p:nvSpPr>
        <p:spPr>
          <a:xfrm>
            <a:off x="207073" y="244854"/>
            <a:ext cx="1361439" cy="559449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 indent="240029">
              <a:lnSpc>
                <a:spcPct val="100899"/>
              </a:lnSpc>
              <a:spcBef>
                <a:spcPts val="80"/>
              </a:spcBef>
            </a:pPr>
            <a:r>
              <a:rPr lang="en-US" sz="1800" dirty="0">
                <a:latin typeface="BankGothic Md BT" panose="020B0807020203060204" pitchFamily="34" charset="0"/>
                <a:cs typeface="Calibri"/>
              </a:rPr>
              <a:t> </a:t>
            </a:r>
            <a:r>
              <a:rPr sz="1800" dirty="0">
                <a:latin typeface="BankGothic Md BT" panose="020B0807020203060204" pitchFamily="34" charset="0"/>
                <a:cs typeface="Calibri"/>
              </a:rPr>
              <a:t>THE </a:t>
            </a:r>
            <a:r>
              <a:rPr sz="1800" spc="5" dirty="0">
                <a:latin typeface="BankGothic Md BT" panose="020B0807020203060204" pitchFamily="34" charset="0"/>
                <a:cs typeface="Calibri"/>
              </a:rPr>
              <a:t> </a:t>
            </a:r>
            <a:r>
              <a:rPr sz="1800" spc="-5" dirty="0">
                <a:latin typeface="BankGothic Md BT" panose="020B0807020203060204" pitchFamily="34" charset="0"/>
                <a:cs typeface="Calibri"/>
              </a:rPr>
              <a:t>S</a:t>
            </a:r>
            <a:r>
              <a:rPr sz="1800" spc="15" dirty="0">
                <a:latin typeface="BankGothic Md BT" panose="020B0807020203060204" pitchFamily="34" charset="0"/>
                <a:cs typeface="Calibri"/>
              </a:rPr>
              <a:t>E</a:t>
            </a:r>
            <a:r>
              <a:rPr sz="1800" spc="-40" dirty="0">
                <a:latin typeface="BankGothic Md BT" panose="020B0807020203060204" pitchFamily="34" charset="0"/>
                <a:cs typeface="Calibri"/>
              </a:rPr>
              <a:t>N</a:t>
            </a:r>
            <a:r>
              <a:rPr sz="1800" spc="-5" dirty="0">
                <a:latin typeface="BankGothic Md BT" panose="020B0807020203060204" pitchFamily="34" charset="0"/>
                <a:cs typeface="Calibri"/>
              </a:rPr>
              <a:t>SORS</a:t>
            </a:r>
            <a:endParaRPr sz="1800" dirty="0">
              <a:latin typeface="BankGothic Md BT" panose="020B0807020203060204" pitchFamily="34" charset="0"/>
              <a:cs typeface="Calibri"/>
            </a:endParaRPr>
          </a:p>
        </p:txBody>
      </p:sp>
      <p:sp>
        <p:nvSpPr>
          <p:cNvPr id="12" name="object 5">
            <a:extLst>
              <a:ext uri="{FF2B5EF4-FFF2-40B4-BE49-F238E27FC236}">
                <a16:creationId xmlns:a16="http://schemas.microsoft.com/office/drawing/2014/main" id="{DE2715EF-E045-C52C-DC1E-28F6E33CBC9C}"/>
              </a:ext>
            </a:extLst>
          </p:cNvPr>
          <p:cNvSpPr/>
          <p:nvPr/>
        </p:nvSpPr>
        <p:spPr>
          <a:xfrm>
            <a:off x="175260" y="133349"/>
            <a:ext cx="1393252" cy="1023937"/>
          </a:xfrm>
          <a:custGeom>
            <a:avLst/>
            <a:gdLst/>
            <a:ahLst/>
            <a:cxnLst/>
            <a:rect l="l" t="t" r="r" b="b"/>
            <a:pathLst>
              <a:path w="1467485" h="809625">
                <a:moveTo>
                  <a:pt x="0" y="404749"/>
                </a:moveTo>
                <a:lnTo>
                  <a:pt x="9599" y="339100"/>
                </a:lnTo>
                <a:lnTo>
                  <a:pt x="37391" y="276823"/>
                </a:lnTo>
                <a:lnTo>
                  <a:pt x="81864" y="218750"/>
                </a:lnTo>
                <a:lnTo>
                  <a:pt x="109885" y="191551"/>
                </a:lnTo>
                <a:lnTo>
                  <a:pt x="141510" y="165716"/>
                </a:lnTo>
                <a:lnTo>
                  <a:pt x="176550" y="141349"/>
                </a:lnTo>
                <a:lnTo>
                  <a:pt x="214817" y="118554"/>
                </a:lnTo>
                <a:lnTo>
                  <a:pt x="256122" y="97435"/>
                </a:lnTo>
                <a:lnTo>
                  <a:pt x="300276" y="78097"/>
                </a:lnTo>
                <a:lnTo>
                  <a:pt x="347090" y="60644"/>
                </a:lnTo>
                <a:lnTo>
                  <a:pt x="396376" y="45180"/>
                </a:lnTo>
                <a:lnTo>
                  <a:pt x="447945" y="31809"/>
                </a:lnTo>
                <a:lnTo>
                  <a:pt x="501608" y="20635"/>
                </a:lnTo>
                <a:lnTo>
                  <a:pt x="557176" y="11764"/>
                </a:lnTo>
                <a:lnTo>
                  <a:pt x="614461" y="5297"/>
                </a:lnTo>
                <a:lnTo>
                  <a:pt x="673273" y="1341"/>
                </a:lnTo>
                <a:lnTo>
                  <a:pt x="733425" y="0"/>
                </a:lnTo>
                <a:lnTo>
                  <a:pt x="793578" y="1341"/>
                </a:lnTo>
                <a:lnTo>
                  <a:pt x="852393" y="5297"/>
                </a:lnTo>
                <a:lnTo>
                  <a:pt x="909681" y="11764"/>
                </a:lnTo>
                <a:lnTo>
                  <a:pt x="965253" y="20635"/>
                </a:lnTo>
                <a:lnTo>
                  <a:pt x="1018920" y="31809"/>
                </a:lnTo>
                <a:lnTo>
                  <a:pt x="1070492" y="45180"/>
                </a:lnTo>
                <a:lnTo>
                  <a:pt x="1119783" y="60644"/>
                </a:lnTo>
                <a:lnTo>
                  <a:pt x="1166601" y="78097"/>
                </a:lnTo>
                <a:lnTo>
                  <a:pt x="1210760" y="97435"/>
                </a:lnTo>
                <a:lnTo>
                  <a:pt x="1252069" y="118554"/>
                </a:lnTo>
                <a:lnTo>
                  <a:pt x="1290340" y="141349"/>
                </a:lnTo>
                <a:lnTo>
                  <a:pt x="1325384" y="165716"/>
                </a:lnTo>
                <a:lnTo>
                  <a:pt x="1357013" y="191551"/>
                </a:lnTo>
                <a:lnTo>
                  <a:pt x="1385037" y="218750"/>
                </a:lnTo>
                <a:lnTo>
                  <a:pt x="1429517" y="276823"/>
                </a:lnTo>
                <a:lnTo>
                  <a:pt x="1457312" y="339100"/>
                </a:lnTo>
                <a:lnTo>
                  <a:pt x="1466913" y="404749"/>
                </a:lnTo>
                <a:lnTo>
                  <a:pt x="1464481" y="437943"/>
                </a:lnTo>
                <a:lnTo>
                  <a:pt x="1445594" y="502017"/>
                </a:lnTo>
                <a:lnTo>
                  <a:pt x="1409268" y="562308"/>
                </a:lnTo>
                <a:lnTo>
                  <a:pt x="1357013" y="617981"/>
                </a:lnTo>
                <a:lnTo>
                  <a:pt x="1325384" y="643825"/>
                </a:lnTo>
                <a:lnTo>
                  <a:pt x="1290340" y="668202"/>
                </a:lnTo>
                <a:lnTo>
                  <a:pt x="1252069" y="691006"/>
                </a:lnTo>
                <a:lnTo>
                  <a:pt x="1210760" y="712135"/>
                </a:lnTo>
                <a:lnTo>
                  <a:pt x="1166601" y="731482"/>
                </a:lnTo>
                <a:lnTo>
                  <a:pt x="1119783" y="748944"/>
                </a:lnTo>
                <a:lnTo>
                  <a:pt x="1070492" y="764417"/>
                </a:lnTo>
                <a:lnTo>
                  <a:pt x="1018920" y="777795"/>
                </a:lnTo>
                <a:lnTo>
                  <a:pt x="965253" y="788975"/>
                </a:lnTo>
                <a:lnTo>
                  <a:pt x="909681" y="797853"/>
                </a:lnTo>
                <a:lnTo>
                  <a:pt x="852393" y="804323"/>
                </a:lnTo>
                <a:lnTo>
                  <a:pt x="793578" y="808282"/>
                </a:lnTo>
                <a:lnTo>
                  <a:pt x="733425" y="809625"/>
                </a:lnTo>
                <a:lnTo>
                  <a:pt x="673273" y="808282"/>
                </a:lnTo>
                <a:lnTo>
                  <a:pt x="614461" y="804323"/>
                </a:lnTo>
                <a:lnTo>
                  <a:pt x="557176" y="797853"/>
                </a:lnTo>
                <a:lnTo>
                  <a:pt x="501608" y="788975"/>
                </a:lnTo>
                <a:lnTo>
                  <a:pt x="447945" y="777795"/>
                </a:lnTo>
                <a:lnTo>
                  <a:pt x="396376" y="764417"/>
                </a:lnTo>
                <a:lnTo>
                  <a:pt x="347090" y="748944"/>
                </a:lnTo>
                <a:lnTo>
                  <a:pt x="300276" y="731482"/>
                </a:lnTo>
                <a:lnTo>
                  <a:pt x="256122" y="712135"/>
                </a:lnTo>
                <a:lnTo>
                  <a:pt x="214817" y="691006"/>
                </a:lnTo>
                <a:lnTo>
                  <a:pt x="176550" y="668202"/>
                </a:lnTo>
                <a:lnTo>
                  <a:pt x="141510" y="643825"/>
                </a:lnTo>
                <a:lnTo>
                  <a:pt x="109885" y="617981"/>
                </a:lnTo>
                <a:lnTo>
                  <a:pt x="81864" y="590774"/>
                </a:lnTo>
                <a:lnTo>
                  <a:pt x="37391" y="532687"/>
                </a:lnTo>
                <a:lnTo>
                  <a:pt x="9599" y="470400"/>
                </a:lnTo>
                <a:lnTo>
                  <a:pt x="0" y="404749"/>
                </a:lnTo>
                <a:close/>
              </a:path>
            </a:pathLst>
          </a:custGeom>
          <a:ln w="25399">
            <a:solidFill>
              <a:srgbClr val="8063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</TotalTime>
  <Words>517</Words>
  <Application>Microsoft Office PowerPoint</Application>
  <PresentationFormat>Widescreen</PresentationFormat>
  <Paragraphs>106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SMART INDIA HACKATHON 2024</vt:lpstr>
      <vt:lpstr>IOT BASED WOMEN SAFETY DEVICE</vt:lpstr>
      <vt:lpstr>TECHNICAL APPROACH</vt:lpstr>
      <vt:lpstr>FEASIBILITY AND VIABILITY</vt:lpstr>
      <vt:lpstr>IMPACT AND BENEFITS</vt:lpstr>
      <vt:lpstr>RESEARCH AND 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INDIA HACKATHON 2024</dc:title>
  <cp:lastModifiedBy>dhanrajku7856@gmail.com</cp:lastModifiedBy>
  <cp:revision>2</cp:revision>
  <dcterms:created xsi:type="dcterms:W3CDTF">2024-09-14T02:57:48Z</dcterms:created>
  <dcterms:modified xsi:type="dcterms:W3CDTF">2024-09-14T04:49:28Z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2024-09-11T00:00:00Z</vt:filetime>
  </property>
  <property fmtid="{D5CDD505-2E9C-101B-9397-08002B2CF9AE}" pid="3" name="LastSaved">
    <vt:filetime>2024-09-14T00:00:00Z</vt:filetime>
  </property>
</Properties>
</file>