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802" y="-27240"/>
            <a:ext cx="6810757" cy="1013141"/>
          </a:xfrm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 – way of life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139112-8FCB-0D39-1E7E-35777FB2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14" y="2451703"/>
            <a:ext cx="1193800" cy="868775"/>
          </a:xfrm>
          <a:prstGeom prst="rect">
            <a:avLst/>
          </a:prstGeom>
          <a:solidFill>
            <a:srgbClr val="ED7D31"/>
          </a:solidFill>
          <a:ln w="12700">
            <a:solidFill>
              <a:srgbClr val="26110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(Memory/Perception)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0A55A0CF-6B6C-F8BF-18D7-E597AD7F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45" y="2272093"/>
            <a:ext cx="1193800" cy="676275"/>
          </a:xfrm>
          <a:prstGeom prst="rect">
            <a:avLst/>
          </a:prstGeom>
          <a:solidFill>
            <a:srgbClr val="5B9BD5"/>
          </a:solidFill>
          <a:ln w="12700">
            <a:solidFill>
              <a:srgbClr val="0917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(Memory-Clarity, Exploring Path)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E3EB6DC9-3CE8-22E7-8DCC-1A9DC576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007" y="2587054"/>
            <a:ext cx="1439862" cy="831850"/>
          </a:xfrm>
          <a:prstGeom prst="rect">
            <a:avLst/>
          </a:prstGeom>
          <a:solidFill>
            <a:srgbClr val="70AD47"/>
          </a:solidFill>
          <a:ln w="12700">
            <a:solidFill>
              <a:srgbClr val="1019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(Exploring unknown with known)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5BB2C6-3103-95AA-97A1-3463BAA7BCA2}"/>
              </a:ext>
            </a:extLst>
          </p:cNvPr>
          <p:cNvCxnSpPr/>
          <p:nvPr/>
        </p:nvCxnSpPr>
        <p:spPr>
          <a:xfrm flipV="1">
            <a:off x="1933829" y="4910201"/>
            <a:ext cx="6079490" cy="6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00FECF-ADDD-0E41-47C6-F49404AF39B7}"/>
              </a:ext>
            </a:extLst>
          </p:cNvPr>
          <p:cNvSpPr/>
          <p:nvPr/>
        </p:nvSpPr>
        <p:spPr>
          <a:xfrm>
            <a:off x="2499614" y="4623816"/>
            <a:ext cx="4018915" cy="286385"/>
          </a:xfrm>
          <a:custGeom>
            <a:avLst/>
            <a:gdLst>
              <a:gd name="connsiteX0" fmla="*/ 0 w 4019268"/>
              <a:gd name="connsiteY0" fmla="*/ 286603 h 286603"/>
              <a:gd name="connsiteX1" fmla="*/ 163774 w 4019268"/>
              <a:gd name="connsiteY1" fmla="*/ 279779 h 286603"/>
              <a:gd name="connsiteX2" fmla="*/ 218365 w 4019268"/>
              <a:gd name="connsiteY2" fmla="*/ 266132 h 286603"/>
              <a:gd name="connsiteX3" fmla="*/ 300251 w 4019268"/>
              <a:gd name="connsiteY3" fmla="*/ 259308 h 286603"/>
              <a:gd name="connsiteX4" fmla="*/ 341194 w 4019268"/>
              <a:gd name="connsiteY4" fmla="*/ 252484 h 286603"/>
              <a:gd name="connsiteX5" fmla="*/ 464024 w 4019268"/>
              <a:gd name="connsiteY5" fmla="*/ 238836 h 286603"/>
              <a:gd name="connsiteX6" fmla="*/ 573206 w 4019268"/>
              <a:gd name="connsiteY6" fmla="*/ 218365 h 286603"/>
              <a:gd name="connsiteX7" fmla="*/ 682388 w 4019268"/>
              <a:gd name="connsiteY7" fmla="*/ 170597 h 286603"/>
              <a:gd name="connsiteX8" fmla="*/ 805218 w 4019268"/>
              <a:gd name="connsiteY8" fmla="*/ 150126 h 286603"/>
              <a:gd name="connsiteX9" fmla="*/ 839338 w 4019268"/>
              <a:gd name="connsiteY9" fmla="*/ 143302 h 286603"/>
              <a:gd name="connsiteX10" fmla="*/ 934872 w 4019268"/>
              <a:gd name="connsiteY10" fmla="*/ 129654 h 286603"/>
              <a:gd name="connsiteX11" fmla="*/ 982639 w 4019268"/>
              <a:gd name="connsiteY11" fmla="*/ 122830 h 286603"/>
              <a:gd name="connsiteX12" fmla="*/ 1241947 w 4019268"/>
              <a:gd name="connsiteY12" fmla="*/ 136478 h 286603"/>
              <a:gd name="connsiteX13" fmla="*/ 1398896 w 4019268"/>
              <a:gd name="connsiteY13" fmla="*/ 156950 h 286603"/>
              <a:gd name="connsiteX14" fmla="*/ 1453487 w 4019268"/>
              <a:gd name="connsiteY14" fmla="*/ 170597 h 286603"/>
              <a:gd name="connsiteX15" fmla="*/ 1514902 w 4019268"/>
              <a:gd name="connsiteY15" fmla="*/ 204717 h 286603"/>
              <a:gd name="connsiteX16" fmla="*/ 1576317 w 4019268"/>
              <a:gd name="connsiteY16" fmla="*/ 245660 h 286603"/>
              <a:gd name="connsiteX17" fmla="*/ 1596788 w 4019268"/>
              <a:gd name="connsiteY17" fmla="*/ 259308 h 286603"/>
              <a:gd name="connsiteX18" fmla="*/ 1692323 w 4019268"/>
              <a:gd name="connsiteY18" fmla="*/ 279779 h 286603"/>
              <a:gd name="connsiteX19" fmla="*/ 1828800 w 4019268"/>
              <a:gd name="connsiteY19" fmla="*/ 204717 h 286603"/>
              <a:gd name="connsiteX20" fmla="*/ 1890215 w 4019268"/>
              <a:gd name="connsiteY20" fmla="*/ 197893 h 286603"/>
              <a:gd name="connsiteX21" fmla="*/ 2135875 w 4019268"/>
              <a:gd name="connsiteY21" fmla="*/ 211541 h 286603"/>
              <a:gd name="connsiteX22" fmla="*/ 2395183 w 4019268"/>
              <a:gd name="connsiteY22" fmla="*/ 197893 h 286603"/>
              <a:gd name="connsiteX23" fmla="*/ 2436126 w 4019268"/>
              <a:gd name="connsiteY23" fmla="*/ 177421 h 286603"/>
              <a:gd name="connsiteX24" fmla="*/ 2620371 w 4019268"/>
              <a:gd name="connsiteY24" fmla="*/ 47767 h 286603"/>
              <a:gd name="connsiteX25" fmla="*/ 2695433 w 4019268"/>
              <a:gd name="connsiteY25" fmla="*/ 13648 h 286603"/>
              <a:gd name="connsiteX26" fmla="*/ 2743200 w 4019268"/>
              <a:gd name="connsiteY26" fmla="*/ 6824 h 286603"/>
              <a:gd name="connsiteX27" fmla="*/ 2784144 w 4019268"/>
              <a:gd name="connsiteY27" fmla="*/ 0 h 286603"/>
              <a:gd name="connsiteX28" fmla="*/ 2831911 w 4019268"/>
              <a:gd name="connsiteY28" fmla="*/ 6824 h 286603"/>
              <a:gd name="connsiteX29" fmla="*/ 2954741 w 4019268"/>
              <a:gd name="connsiteY29" fmla="*/ 27296 h 286603"/>
              <a:gd name="connsiteX30" fmla="*/ 3022980 w 4019268"/>
              <a:gd name="connsiteY30" fmla="*/ 34120 h 286603"/>
              <a:gd name="connsiteX31" fmla="*/ 3186753 w 4019268"/>
              <a:gd name="connsiteY31" fmla="*/ 88711 h 286603"/>
              <a:gd name="connsiteX32" fmla="*/ 3323230 w 4019268"/>
              <a:gd name="connsiteY32" fmla="*/ 116006 h 286603"/>
              <a:gd name="connsiteX33" fmla="*/ 3377821 w 4019268"/>
              <a:gd name="connsiteY33" fmla="*/ 136478 h 286603"/>
              <a:gd name="connsiteX34" fmla="*/ 3432412 w 4019268"/>
              <a:gd name="connsiteY34" fmla="*/ 143302 h 286603"/>
              <a:gd name="connsiteX35" fmla="*/ 3507475 w 4019268"/>
              <a:gd name="connsiteY35" fmla="*/ 156950 h 286603"/>
              <a:gd name="connsiteX36" fmla="*/ 3527947 w 4019268"/>
              <a:gd name="connsiteY36" fmla="*/ 177421 h 286603"/>
              <a:gd name="connsiteX37" fmla="*/ 3548418 w 4019268"/>
              <a:gd name="connsiteY37" fmla="*/ 184245 h 286603"/>
              <a:gd name="connsiteX38" fmla="*/ 3568890 w 4019268"/>
              <a:gd name="connsiteY38" fmla="*/ 197893 h 286603"/>
              <a:gd name="connsiteX39" fmla="*/ 3603009 w 4019268"/>
              <a:gd name="connsiteY39" fmla="*/ 204717 h 286603"/>
              <a:gd name="connsiteX40" fmla="*/ 3766783 w 4019268"/>
              <a:gd name="connsiteY40" fmla="*/ 225188 h 286603"/>
              <a:gd name="connsiteX41" fmla="*/ 3814550 w 4019268"/>
              <a:gd name="connsiteY41" fmla="*/ 252484 h 286603"/>
              <a:gd name="connsiteX42" fmla="*/ 3841845 w 4019268"/>
              <a:gd name="connsiteY42" fmla="*/ 266132 h 286603"/>
              <a:gd name="connsiteX43" fmla="*/ 3882788 w 4019268"/>
              <a:gd name="connsiteY43" fmla="*/ 272956 h 286603"/>
              <a:gd name="connsiteX44" fmla="*/ 4019266 w 4019268"/>
              <a:gd name="connsiteY44" fmla="*/ 286603 h 28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19268" h="286603">
                <a:moveTo>
                  <a:pt x="0" y="286603"/>
                </a:moveTo>
                <a:cubicBezTo>
                  <a:pt x="54591" y="284328"/>
                  <a:pt x="109374" y="284879"/>
                  <a:pt x="163774" y="279779"/>
                </a:cubicBezTo>
                <a:cubicBezTo>
                  <a:pt x="182449" y="278028"/>
                  <a:pt x="199816" y="268914"/>
                  <a:pt x="218365" y="266132"/>
                </a:cubicBezTo>
                <a:cubicBezTo>
                  <a:pt x="245452" y="262069"/>
                  <a:pt x="273029" y="262333"/>
                  <a:pt x="300251" y="259308"/>
                </a:cubicBezTo>
                <a:cubicBezTo>
                  <a:pt x="314002" y="257780"/>
                  <a:pt x="327465" y="254200"/>
                  <a:pt x="341194" y="252484"/>
                </a:cubicBezTo>
                <a:cubicBezTo>
                  <a:pt x="383256" y="247226"/>
                  <a:pt x="422388" y="245775"/>
                  <a:pt x="464024" y="238836"/>
                </a:cubicBezTo>
                <a:cubicBezTo>
                  <a:pt x="500548" y="232749"/>
                  <a:pt x="536812" y="225189"/>
                  <a:pt x="573206" y="218365"/>
                </a:cubicBezTo>
                <a:cubicBezTo>
                  <a:pt x="609600" y="202442"/>
                  <a:pt x="643063" y="176215"/>
                  <a:pt x="682388" y="170597"/>
                </a:cubicBezTo>
                <a:cubicBezTo>
                  <a:pt x="748011" y="161222"/>
                  <a:pt x="725906" y="164997"/>
                  <a:pt x="805218" y="150126"/>
                </a:cubicBezTo>
                <a:cubicBezTo>
                  <a:pt x="816618" y="147989"/>
                  <a:pt x="827881" y="145111"/>
                  <a:pt x="839338" y="143302"/>
                </a:cubicBezTo>
                <a:cubicBezTo>
                  <a:pt x="871112" y="138285"/>
                  <a:pt x="903027" y="134203"/>
                  <a:pt x="934872" y="129654"/>
                </a:cubicBezTo>
                <a:lnTo>
                  <a:pt x="982639" y="122830"/>
                </a:lnTo>
                <a:cubicBezTo>
                  <a:pt x="1063177" y="125928"/>
                  <a:pt x="1158585" y="126951"/>
                  <a:pt x="1241947" y="136478"/>
                </a:cubicBezTo>
                <a:cubicBezTo>
                  <a:pt x="1294365" y="142469"/>
                  <a:pt x="1347712" y="144155"/>
                  <a:pt x="1398896" y="156950"/>
                </a:cubicBezTo>
                <a:lnTo>
                  <a:pt x="1453487" y="170597"/>
                </a:lnTo>
                <a:cubicBezTo>
                  <a:pt x="1472933" y="180320"/>
                  <a:pt x="1497762" y="191862"/>
                  <a:pt x="1514902" y="204717"/>
                </a:cubicBezTo>
                <a:cubicBezTo>
                  <a:pt x="1595315" y="265026"/>
                  <a:pt x="1449027" y="174941"/>
                  <a:pt x="1576317" y="245660"/>
                </a:cubicBezTo>
                <a:cubicBezTo>
                  <a:pt x="1583486" y="249643"/>
                  <a:pt x="1589081" y="256505"/>
                  <a:pt x="1596788" y="259308"/>
                </a:cubicBezTo>
                <a:cubicBezTo>
                  <a:pt x="1625567" y="269773"/>
                  <a:pt x="1661819" y="274696"/>
                  <a:pt x="1692323" y="279779"/>
                </a:cubicBezTo>
                <a:cubicBezTo>
                  <a:pt x="1732177" y="254871"/>
                  <a:pt x="1785482" y="219156"/>
                  <a:pt x="1828800" y="204717"/>
                </a:cubicBezTo>
                <a:cubicBezTo>
                  <a:pt x="1848341" y="198203"/>
                  <a:pt x="1869743" y="200168"/>
                  <a:pt x="1890215" y="197893"/>
                </a:cubicBezTo>
                <a:cubicBezTo>
                  <a:pt x="1972102" y="202442"/>
                  <a:pt x="2053872" y="210239"/>
                  <a:pt x="2135875" y="211541"/>
                </a:cubicBezTo>
                <a:cubicBezTo>
                  <a:pt x="2241494" y="213218"/>
                  <a:pt x="2301322" y="206426"/>
                  <a:pt x="2395183" y="197893"/>
                </a:cubicBezTo>
                <a:cubicBezTo>
                  <a:pt x="2408831" y="191069"/>
                  <a:pt x="2423253" y="185613"/>
                  <a:pt x="2436126" y="177421"/>
                </a:cubicBezTo>
                <a:cubicBezTo>
                  <a:pt x="2542064" y="110006"/>
                  <a:pt x="2356228" y="167832"/>
                  <a:pt x="2620371" y="47767"/>
                </a:cubicBezTo>
                <a:cubicBezTo>
                  <a:pt x="2645392" y="36394"/>
                  <a:pt x="2669359" y="22339"/>
                  <a:pt x="2695433" y="13648"/>
                </a:cubicBezTo>
                <a:cubicBezTo>
                  <a:pt x="2710692" y="8562"/>
                  <a:pt x="2727303" y="9270"/>
                  <a:pt x="2743200" y="6824"/>
                </a:cubicBezTo>
                <a:cubicBezTo>
                  <a:pt x="2756875" y="4720"/>
                  <a:pt x="2770496" y="2275"/>
                  <a:pt x="2784144" y="0"/>
                </a:cubicBezTo>
                <a:lnTo>
                  <a:pt x="2831911" y="6824"/>
                </a:lnTo>
                <a:cubicBezTo>
                  <a:pt x="2872898" y="13382"/>
                  <a:pt x="2913650" y="21426"/>
                  <a:pt x="2954741" y="27296"/>
                </a:cubicBezTo>
                <a:cubicBezTo>
                  <a:pt x="2977371" y="30529"/>
                  <a:pt x="3000234" y="31845"/>
                  <a:pt x="3022980" y="34120"/>
                </a:cubicBezTo>
                <a:cubicBezTo>
                  <a:pt x="3080716" y="55770"/>
                  <a:pt x="3122898" y="72747"/>
                  <a:pt x="3186753" y="88711"/>
                </a:cubicBezTo>
                <a:cubicBezTo>
                  <a:pt x="3231761" y="99963"/>
                  <a:pt x="3278222" y="104754"/>
                  <a:pt x="3323230" y="116006"/>
                </a:cubicBezTo>
                <a:cubicBezTo>
                  <a:pt x="3342084" y="120720"/>
                  <a:pt x="3358967" y="131764"/>
                  <a:pt x="3377821" y="136478"/>
                </a:cubicBezTo>
                <a:cubicBezTo>
                  <a:pt x="3395612" y="140926"/>
                  <a:pt x="3414298" y="140442"/>
                  <a:pt x="3432412" y="143302"/>
                </a:cubicBezTo>
                <a:cubicBezTo>
                  <a:pt x="3457532" y="147268"/>
                  <a:pt x="3482454" y="152401"/>
                  <a:pt x="3507475" y="156950"/>
                </a:cubicBezTo>
                <a:cubicBezTo>
                  <a:pt x="3514299" y="163774"/>
                  <a:pt x="3519917" y="172068"/>
                  <a:pt x="3527947" y="177421"/>
                </a:cubicBezTo>
                <a:cubicBezTo>
                  <a:pt x="3533932" y="181411"/>
                  <a:pt x="3541985" y="181028"/>
                  <a:pt x="3548418" y="184245"/>
                </a:cubicBezTo>
                <a:cubicBezTo>
                  <a:pt x="3555754" y="187913"/>
                  <a:pt x="3561211" y="195013"/>
                  <a:pt x="3568890" y="197893"/>
                </a:cubicBezTo>
                <a:cubicBezTo>
                  <a:pt x="3579750" y="201965"/>
                  <a:pt x="3591508" y="203217"/>
                  <a:pt x="3603009" y="204717"/>
                </a:cubicBezTo>
                <a:cubicBezTo>
                  <a:pt x="3812491" y="232041"/>
                  <a:pt x="3660719" y="207513"/>
                  <a:pt x="3766783" y="225188"/>
                </a:cubicBezTo>
                <a:cubicBezTo>
                  <a:pt x="3782705" y="234287"/>
                  <a:pt x="3798451" y="243702"/>
                  <a:pt x="3814550" y="252484"/>
                </a:cubicBezTo>
                <a:cubicBezTo>
                  <a:pt x="3823480" y="257355"/>
                  <a:pt x="3832102" y="263209"/>
                  <a:pt x="3841845" y="266132"/>
                </a:cubicBezTo>
                <a:cubicBezTo>
                  <a:pt x="3855097" y="270108"/>
                  <a:pt x="3868993" y="271895"/>
                  <a:pt x="3882788" y="272956"/>
                </a:cubicBezTo>
                <a:cubicBezTo>
                  <a:pt x="4021538" y="283628"/>
                  <a:pt x="4019266" y="234043"/>
                  <a:pt x="4019266" y="28660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2FCC400-2141-9A00-7C49-69AF204A593B}"/>
              </a:ext>
            </a:extLst>
          </p:cNvPr>
          <p:cNvSpPr/>
          <p:nvPr/>
        </p:nvSpPr>
        <p:spPr>
          <a:xfrm>
            <a:off x="3352419" y="4740021"/>
            <a:ext cx="3548380" cy="436245"/>
          </a:xfrm>
          <a:custGeom>
            <a:avLst/>
            <a:gdLst>
              <a:gd name="connsiteX0" fmla="*/ 0 w 3548418"/>
              <a:gd name="connsiteY0" fmla="*/ 177421 h 436729"/>
              <a:gd name="connsiteX1" fmla="*/ 34120 w 3548418"/>
              <a:gd name="connsiteY1" fmla="*/ 156950 h 436729"/>
              <a:gd name="connsiteX2" fmla="*/ 116006 w 3548418"/>
              <a:gd name="connsiteY2" fmla="*/ 88711 h 436729"/>
              <a:gd name="connsiteX3" fmla="*/ 225189 w 3548418"/>
              <a:gd name="connsiteY3" fmla="*/ 34120 h 436729"/>
              <a:gd name="connsiteX4" fmla="*/ 504968 w 3548418"/>
              <a:gd name="connsiteY4" fmla="*/ 75063 h 436729"/>
              <a:gd name="connsiteX5" fmla="*/ 532263 w 3548418"/>
              <a:gd name="connsiteY5" fmla="*/ 109182 h 436729"/>
              <a:gd name="connsiteX6" fmla="*/ 552735 w 3548418"/>
              <a:gd name="connsiteY6" fmla="*/ 150126 h 436729"/>
              <a:gd name="connsiteX7" fmla="*/ 566383 w 3548418"/>
              <a:gd name="connsiteY7" fmla="*/ 232012 h 436729"/>
              <a:gd name="connsiteX8" fmla="*/ 573206 w 3548418"/>
              <a:gd name="connsiteY8" fmla="*/ 272956 h 436729"/>
              <a:gd name="connsiteX9" fmla="*/ 566383 w 3548418"/>
              <a:gd name="connsiteY9" fmla="*/ 300251 h 436729"/>
              <a:gd name="connsiteX10" fmla="*/ 498144 w 3548418"/>
              <a:gd name="connsiteY10" fmla="*/ 341194 h 436729"/>
              <a:gd name="connsiteX11" fmla="*/ 361666 w 3548418"/>
              <a:gd name="connsiteY11" fmla="*/ 327547 h 436729"/>
              <a:gd name="connsiteX12" fmla="*/ 348018 w 3548418"/>
              <a:gd name="connsiteY12" fmla="*/ 252484 h 436729"/>
              <a:gd name="connsiteX13" fmla="*/ 402609 w 3548418"/>
              <a:gd name="connsiteY13" fmla="*/ 81887 h 436729"/>
              <a:gd name="connsiteX14" fmla="*/ 580030 w 3548418"/>
              <a:gd name="connsiteY14" fmla="*/ 27296 h 436729"/>
              <a:gd name="connsiteX15" fmla="*/ 696036 w 3548418"/>
              <a:gd name="connsiteY15" fmla="*/ 0 h 436729"/>
              <a:gd name="connsiteX16" fmla="*/ 975815 w 3548418"/>
              <a:gd name="connsiteY16" fmla="*/ 68239 h 436729"/>
              <a:gd name="connsiteX17" fmla="*/ 1009935 w 3548418"/>
              <a:gd name="connsiteY17" fmla="*/ 109182 h 436729"/>
              <a:gd name="connsiteX18" fmla="*/ 1023583 w 3548418"/>
              <a:gd name="connsiteY18" fmla="*/ 150126 h 436729"/>
              <a:gd name="connsiteX19" fmla="*/ 1037230 w 3548418"/>
              <a:gd name="connsiteY19" fmla="*/ 184245 h 436729"/>
              <a:gd name="connsiteX20" fmla="*/ 1009935 w 3548418"/>
              <a:gd name="connsiteY20" fmla="*/ 279779 h 436729"/>
              <a:gd name="connsiteX21" fmla="*/ 921224 w 3548418"/>
              <a:gd name="connsiteY21" fmla="*/ 320723 h 436729"/>
              <a:gd name="connsiteX22" fmla="*/ 880281 w 3548418"/>
              <a:gd name="connsiteY22" fmla="*/ 313899 h 436729"/>
              <a:gd name="connsiteX23" fmla="*/ 839338 w 3548418"/>
              <a:gd name="connsiteY23" fmla="*/ 218364 h 436729"/>
              <a:gd name="connsiteX24" fmla="*/ 846162 w 3548418"/>
              <a:gd name="connsiteY24" fmla="*/ 129654 h 436729"/>
              <a:gd name="connsiteX25" fmla="*/ 928048 w 3548418"/>
              <a:gd name="connsiteY25" fmla="*/ 88711 h 436729"/>
              <a:gd name="connsiteX26" fmla="*/ 968992 w 3548418"/>
              <a:gd name="connsiteY26" fmla="*/ 75063 h 436729"/>
              <a:gd name="connsiteX27" fmla="*/ 1009935 w 3548418"/>
              <a:gd name="connsiteY27" fmla="*/ 68239 h 436729"/>
              <a:gd name="connsiteX28" fmla="*/ 1064526 w 3548418"/>
              <a:gd name="connsiteY28" fmla="*/ 54591 h 436729"/>
              <a:gd name="connsiteX29" fmla="*/ 1166884 w 3548418"/>
              <a:gd name="connsiteY29" fmla="*/ 40944 h 436729"/>
              <a:gd name="connsiteX30" fmla="*/ 1296538 w 3548418"/>
              <a:gd name="connsiteY30" fmla="*/ 47767 h 436729"/>
              <a:gd name="connsiteX31" fmla="*/ 1357953 w 3548418"/>
              <a:gd name="connsiteY31" fmla="*/ 68239 h 436729"/>
              <a:gd name="connsiteX32" fmla="*/ 1433015 w 3548418"/>
              <a:gd name="connsiteY32" fmla="*/ 116006 h 436729"/>
              <a:gd name="connsiteX33" fmla="*/ 1569493 w 3548418"/>
              <a:gd name="connsiteY33" fmla="*/ 266132 h 436729"/>
              <a:gd name="connsiteX34" fmla="*/ 1589965 w 3548418"/>
              <a:gd name="connsiteY34" fmla="*/ 341194 h 436729"/>
              <a:gd name="connsiteX35" fmla="*/ 1562669 w 3548418"/>
              <a:gd name="connsiteY35" fmla="*/ 395785 h 436729"/>
              <a:gd name="connsiteX36" fmla="*/ 1535374 w 3548418"/>
              <a:gd name="connsiteY36" fmla="*/ 402609 h 436729"/>
              <a:gd name="connsiteX37" fmla="*/ 1487606 w 3548418"/>
              <a:gd name="connsiteY37" fmla="*/ 348018 h 436729"/>
              <a:gd name="connsiteX38" fmla="*/ 1480783 w 3548418"/>
              <a:gd name="connsiteY38" fmla="*/ 293427 h 436729"/>
              <a:gd name="connsiteX39" fmla="*/ 1562669 w 3548418"/>
              <a:gd name="connsiteY39" fmla="*/ 95535 h 436729"/>
              <a:gd name="connsiteX40" fmla="*/ 1651380 w 3548418"/>
              <a:gd name="connsiteY40" fmla="*/ 20472 h 436729"/>
              <a:gd name="connsiteX41" fmla="*/ 1719618 w 3548418"/>
              <a:gd name="connsiteY41" fmla="*/ 13648 h 436729"/>
              <a:gd name="connsiteX42" fmla="*/ 1849272 w 3548418"/>
              <a:gd name="connsiteY42" fmla="*/ 47767 h 436729"/>
              <a:gd name="connsiteX43" fmla="*/ 2033517 w 3548418"/>
              <a:gd name="connsiteY43" fmla="*/ 170597 h 436729"/>
              <a:gd name="connsiteX44" fmla="*/ 2101756 w 3548418"/>
              <a:gd name="connsiteY44" fmla="*/ 211541 h 436729"/>
              <a:gd name="connsiteX45" fmla="*/ 2163171 w 3548418"/>
              <a:gd name="connsiteY45" fmla="*/ 307075 h 436729"/>
              <a:gd name="connsiteX46" fmla="*/ 2169995 w 3548418"/>
              <a:gd name="connsiteY46" fmla="*/ 348018 h 436729"/>
              <a:gd name="connsiteX47" fmla="*/ 2094932 w 3548418"/>
              <a:gd name="connsiteY47" fmla="*/ 354842 h 436729"/>
              <a:gd name="connsiteX48" fmla="*/ 2019869 w 3548418"/>
              <a:gd name="connsiteY48" fmla="*/ 368490 h 436729"/>
              <a:gd name="connsiteX49" fmla="*/ 1992574 w 3548418"/>
              <a:gd name="connsiteY49" fmla="*/ 259308 h 436729"/>
              <a:gd name="connsiteX50" fmla="*/ 1999398 w 3548418"/>
              <a:gd name="connsiteY50" fmla="*/ 177421 h 436729"/>
              <a:gd name="connsiteX51" fmla="*/ 2040341 w 3548418"/>
              <a:gd name="connsiteY51" fmla="*/ 143302 h 436729"/>
              <a:gd name="connsiteX52" fmla="*/ 2135875 w 3548418"/>
              <a:gd name="connsiteY52" fmla="*/ 88711 h 436729"/>
              <a:gd name="connsiteX53" fmla="*/ 2190466 w 3548418"/>
              <a:gd name="connsiteY53" fmla="*/ 75063 h 436729"/>
              <a:gd name="connsiteX54" fmla="*/ 2286000 w 3548418"/>
              <a:gd name="connsiteY54" fmla="*/ 54591 h 436729"/>
              <a:gd name="connsiteX55" fmla="*/ 2777320 w 3548418"/>
              <a:gd name="connsiteY55" fmla="*/ 61415 h 436729"/>
              <a:gd name="connsiteX56" fmla="*/ 2825087 w 3548418"/>
              <a:gd name="connsiteY56" fmla="*/ 81887 h 436729"/>
              <a:gd name="connsiteX57" fmla="*/ 2906974 w 3548418"/>
              <a:gd name="connsiteY57" fmla="*/ 109182 h 436729"/>
              <a:gd name="connsiteX58" fmla="*/ 2927445 w 3548418"/>
              <a:gd name="connsiteY58" fmla="*/ 116006 h 436729"/>
              <a:gd name="connsiteX59" fmla="*/ 3050275 w 3548418"/>
              <a:gd name="connsiteY59" fmla="*/ 129654 h 436729"/>
              <a:gd name="connsiteX60" fmla="*/ 3091218 w 3548418"/>
              <a:gd name="connsiteY60" fmla="*/ 150126 h 436729"/>
              <a:gd name="connsiteX61" fmla="*/ 3111690 w 3548418"/>
              <a:gd name="connsiteY61" fmla="*/ 156950 h 436729"/>
              <a:gd name="connsiteX62" fmla="*/ 3179929 w 3548418"/>
              <a:gd name="connsiteY62" fmla="*/ 191069 h 436729"/>
              <a:gd name="connsiteX63" fmla="*/ 3248168 w 3548418"/>
              <a:gd name="connsiteY63" fmla="*/ 197893 h 436729"/>
              <a:gd name="connsiteX64" fmla="*/ 3384645 w 3548418"/>
              <a:gd name="connsiteY64" fmla="*/ 211541 h 436729"/>
              <a:gd name="connsiteX65" fmla="*/ 3425589 w 3548418"/>
              <a:gd name="connsiteY65" fmla="*/ 177421 h 436729"/>
              <a:gd name="connsiteX66" fmla="*/ 3405117 w 3548418"/>
              <a:gd name="connsiteY66" fmla="*/ 245660 h 436729"/>
              <a:gd name="connsiteX67" fmla="*/ 3289111 w 3548418"/>
              <a:gd name="connsiteY67" fmla="*/ 402609 h 436729"/>
              <a:gd name="connsiteX68" fmla="*/ 3214048 w 3548418"/>
              <a:gd name="connsiteY68" fmla="*/ 436729 h 436729"/>
              <a:gd name="connsiteX69" fmla="*/ 3043451 w 3548418"/>
              <a:gd name="connsiteY69" fmla="*/ 416257 h 436729"/>
              <a:gd name="connsiteX70" fmla="*/ 2975212 w 3548418"/>
              <a:gd name="connsiteY70" fmla="*/ 402609 h 436729"/>
              <a:gd name="connsiteX71" fmla="*/ 2954741 w 3548418"/>
              <a:gd name="connsiteY71" fmla="*/ 382138 h 436729"/>
              <a:gd name="connsiteX72" fmla="*/ 2893326 w 3548418"/>
              <a:gd name="connsiteY72" fmla="*/ 348018 h 436729"/>
              <a:gd name="connsiteX73" fmla="*/ 2872854 w 3548418"/>
              <a:gd name="connsiteY73" fmla="*/ 286603 h 436729"/>
              <a:gd name="connsiteX74" fmla="*/ 2886502 w 3548418"/>
              <a:gd name="connsiteY74" fmla="*/ 184245 h 436729"/>
              <a:gd name="connsiteX75" fmla="*/ 2982036 w 3548418"/>
              <a:gd name="connsiteY75" fmla="*/ 81887 h 436729"/>
              <a:gd name="connsiteX76" fmla="*/ 3029803 w 3548418"/>
              <a:gd name="connsiteY76" fmla="*/ 68239 h 436729"/>
              <a:gd name="connsiteX77" fmla="*/ 3138986 w 3548418"/>
              <a:gd name="connsiteY77" fmla="*/ 54591 h 436729"/>
              <a:gd name="connsiteX78" fmla="*/ 3173105 w 3548418"/>
              <a:gd name="connsiteY78" fmla="*/ 40944 h 436729"/>
              <a:gd name="connsiteX79" fmla="*/ 3480180 w 3548418"/>
              <a:gd name="connsiteY79" fmla="*/ 143302 h 436729"/>
              <a:gd name="connsiteX80" fmla="*/ 3514299 w 3548418"/>
              <a:gd name="connsiteY80" fmla="*/ 163773 h 436729"/>
              <a:gd name="connsiteX81" fmla="*/ 3548418 w 3548418"/>
              <a:gd name="connsiteY81" fmla="*/ 177421 h 43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548418" h="436729">
                <a:moveTo>
                  <a:pt x="0" y="177421"/>
                </a:moveTo>
                <a:cubicBezTo>
                  <a:pt x="11373" y="170597"/>
                  <a:pt x="23584" y="165007"/>
                  <a:pt x="34120" y="156950"/>
                </a:cubicBezTo>
                <a:cubicBezTo>
                  <a:pt x="62344" y="135367"/>
                  <a:pt x="85876" y="107542"/>
                  <a:pt x="116006" y="88711"/>
                </a:cubicBezTo>
                <a:cubicBezTo>
                  <a:pt x="187078" y="44291"/>
                  <a:pt x="150505" y="62126"/>
                  <a:pt x="225189" y="34120"/>
                </a:cubicBezTo>
                <a:cubicBezTo>
                  <a:pt x="297439" y="39978"/>
                  <a:pt x="435926" y="6021"/>
                  <a:pt x="504968" y="75063"/>
                </a:cubicBezTo>
                <a:cubicBezTo>
                  <a:pt x="515267" y="85362"/>
                  <a:pt x="524444" y="96894"/>
                  <a:pt x="532263" y="109182"/>
                </a:cubicBezTo>
                <a:cubicBezTo>
                  <a:pt x="540455" y="122055"/>
                  <a:pt x="545911" y="136478"/>
                  <a:pt x="552735" y="150126"/>
                </a:cubicBezTo>
                <a:lnTo>
                  <a:pt x="566383" y="232012"/>
                </a:lnTo>
                <a:lnTo>
                  <a:pt x="573206" y="272956"/>
                </a:lnTo>
                <a:cubicBezTo>
                  <a:pt x="570932" y="282054"/>
                  <a:pt x="571036" y="292108"/>
                  <a:pt x="566383" y="300251"/>
                </a:cubicBezTo>
                <a:cubicBezTo>
                  <a:pt x="552233" y="325013"/>
                  <a:pt x="521445" y="331208"/>
                  <a:pt x="498144" y="341194"/>
                </a:cubicBezTo>
                <a:lnTo>
                  <a:pt x="361666" y="327547"/>
                </a:lnTo>
                <a:cubicBezTo>
                  <a:pt x="339772" y="314609"/>
                  <a:pt x="347198" y="277902"/>
                  <a:pt x="348018" y="252484"/>
                </a:cubicBezTo>
                <a:cubicBezTo>
                  <a:pt x="349515" y="206090"/>
                  <a:pt x="343431" y="111476"/>
                  <a:pt x="402609" y="81887"/>
                </a:cubicBezTo>
                <a:cubicBezTo>
                  <a:pt x="450290" y="58047"/>
                  <a:pt x="527440" y="43903"/>
                  <a:pt x="580030" y="27296"/>
                </a:cubicBezTo>
                <a:cubicBezTo>
                  <a:pt x="675282" y="-2783"/>
                  <a:pt x="592652" y="11487"/>
                  <a:pt x="696036" y="0"/>
                </a:cubicBezTo>
                <a:cubicBezTo>
                  <a:pt x="908121" y="29457"/>
                  <a:pt x="892869" y="-23001"/>
                  <a:pt x="975815" y="68239"/>
                </a:cubicBezTo>
                <a:cubicBezTo>
                  <a:pt x="987765" y="81384"/>
                  <a:pt x="998562" y="95534"/>
                  <a:pt x="1009935" y="109182"/>
                </a:cubicBezTo>
                <a:cubicBezTo>
                  <a:pt x="1014484" y="122830"/>
                  <a:pt x="1018667" y="136606"/>
                  <a:pt x="1023583" y="150126"/>
                </a:cubicBezTo>
                <a:cubicBezTo>
                  <a:pt x="1027769" y="161638"/>
                  <a:pt x="1038512" y="172063"/>
                  <a:pt x="1037230" y="184245"/>
                </a:cubicBezTo>
                <a:cubicBezTo>
                  <a:pt x="1033763" y="217182"/>
                  <a:pt x="1027205" y="251519"/>
                  <a:pt x="1009935" y="279779"/>
                </a:cubicBezTo>
                <a:cubicBezTo>
                  <a:pt x="998924" y="297797"/>
                  <a:pt x="940933" y="314153"/>
                  <a:pt x="921224" y="320723"/>
                </a:cubicBezTo>
                <a:cubicBezTo>
                  <a:pt x="907576" y="318448"/>
                  <a:pt x="892145" y="321018"/>
                  <a:pt x="880281" y="313899"/>
                </a:cubicBezTo>
                <a:cubicBezTo>
                  <a:pt x="846619" y="293701"/>
                  <a:pt x="846451" y="250372"/>
                  <a:pt x="839338" y="218364"/>
                </a:cubicBezTo>
                <a:cubicBezTo>
                  <a:pt x="841613" y="188794"/>
                  <a:pt x="835413" y="157295"/>
                  <a:pt x="846162" y="129654"/>
                </a:cubicBezTo>
                <a:cubicBezTo>
                  <a:pt x="861816" y="89401"/>
                  <a:pt x="897555" y="96334"/>
                  <a:pt x="928048" y="88711"/>
                </a:cubicBezTo>
                <a:cubicBezTo>
                  <a:pt x="942005" y="85222"/>
                  <a:pt x="955035" y="78552"/>
                  <a:pt x="968992" y="75063"/>
                </a:cubicBezTo>
                <a:cubicBezTo>
                  <a:pt x="982415" y="71707"/>
                  <a:pt x="996406" y="71138"/>
                  <a:pt x="1009935" y="68239"/>
                </a:cubicBezTo>
                <a:cubicBezTo>
                  <a:pt x="1028276" y="64309"/>
                  <a:pt x="1046133" y="58270"/>
                  <a:pt x="1064526" y="54591"/>
                </a:cubicBezTo>
                <a:cubicBezTo>
                  <a:pt x="1080234" y="51449"/>
                  <a:pt x="1153585" y="42606"/>
                  <a:pt x="1166884" y="40944"/>
                </a:cubicBezTo>
                <a:cubicBezTo>
                  <a:pt x="1210102" y="43218"/>
                  <a:pt x="1253695" y="41647"/>
                  <a:pt x="1296538" y="47767"/>
                </a:cubicBezTo>
                <a:cubicBezTo>
                  <a:pt x="1317900" y="50819"/>
                  <a:pt x="1337812" y="60492"/>
                  <a:pt x="1357953" y="68239"/>
                </a:cubicBezTo>
                <a:cubicBezTo>
                  <a:pt x="1380821" y="77035"/>
                  <a:pt x="1419150" y="102141"/>
                  <a:pt x="1433015" y="116006"/>
                </a:cubicBezTo>
                <a:cubicBezTo>
                  <a:pt x="1480836" y="163827"/>
                  <a:pt x="1569493" y="266132"/>
                  <a:pt x="1569493" y="266132"/>
                </a:cubicBezTo>
                <a:cubicBezTo>
                  <a:pt x="1571582" y="272400"/>
                  <a:pt x="1592596" y="329795"/>
                  <a:pt x="1589965" y="341194"/>
                </a:cubicBezTo>
                <a:cubicBezTo>
                  <a:pt x="1585390" y="361018"/>
                  <a:pt x="1576185" y="380579"/>
                  <a:pt x="1562669" y="395785"/>
                </a:cubicBezTo>
                <a:cubicBezTo>
                  <a:pt x="1556438" y="402794"/>
                  <a:pt x="1544472" y="400334"/>
                  <a:pt x="1535374" y="402609"/>
                </a:cubicBezTo>
                <a:cubicBezTo>
                  <a:pt x="1519451" y="384412"/>
                  <a:pt x="1498420" y="369645"/>
                  <a:pt x="1487606" y="348018"/>
                </a:cubicBezTo>
                <a:cubicBezTo>
                  <a:pt x="1479405" y="331615"/>
                  <a:pt x="1477952" y="311546"/>
                  <a:pt x="1480783" y="293427"/>
                </a:cubicBezTo>
                <a:cubicBezTo>
                  <a:pt x="1510282" y="104638"/>
                  <a:pt x="1483471" y="168134"/>
                  <a:pt x="1562669" y="95535"/>
                </a:cubicBezTo>
                <a:cubicBezTo>
                  <a:pt x="1585417" y="74682"/>
                  <a:pt x="1620379" y="31414"/>
                  <a:pt x="1651380" y="20472"/>
                </a:cubicBezTo>
                <a:cubicBezTo>
                  <a:pt x="1672936" y="12864"/>
                  <a:pt x="1696872" y="15923"/>
                  <a:pt x="1719618" y="13648"/>
                </a:cubicBezTo>
                <a:cubicBezTo>
                  <a:pt x="1772557" y="-3998"/>
                  <a:pt x="1757168" y="-3640"/>
                  <a:pt x="1849272" y="47767"/>
                </a:cubicBezTo>
                <a:cubicBezTo>
                  <a:pt x="1913724" y="83740"/>
                  <a:pt x="1970224" y="132621"/>
                  <a:pt x="2033517" y="170597"/>
                </a:cubicBezTo>
                <a:cubicBezTo>
                  <a:pt x="2056263" y="184245"/>
                  <a:pt x="2081042" y="194970"/>
                  <a:pt x="2101756" y="211541"/>
                </a:cubicBezTo>
                <a:cubicBezTo>
                  <a:pt x="2133184" y="236684"/>
                  <a:pt x="2145927" y="272588"/>
                  <a:pt x="2163171" y="307075"/>
                </a:cubicBezTo>
                <a:cubicBezTo>
                  <a:pt x="2165446" y="320723"/>
                  <a:pt x="2181330" y="340084"/>
                  <a:pt x="2169995" y="348018"/>
                </a:cubicBezTo>
                <a:cubicBezTo>
                  <a:pt x="2149412" y="362426"/>
                  <a:pt x="2119884" y="351906"/>
                  <a:pt x="2094932" y="354842"/>
                </a:cubicBezTo>
                <a:cubicBezTo>
                  <a:pt x="2073731" y="357336"/>
                  <a:pt x="2041416" y="364181"/>
                  <a:pt x="2019869" y="368490"/>
                </a:cubicBezTo>
                <a:cubicBezTo>
                  <a:pt x="1990709" y="319887"/>
                  <a:pt x="1992574" y="334203"/>
                  <a:pt x="1992574" y="259308"/>
                </a:cubicBezTo>
                <a:cubicBezTo>
                  <a:pt x="1992574" y="231918"/>
                  <a:pt x="1988969" y="202748"/>
                  <a:pt x="1999398" y="177421"/>
                </a:cubicBezTo>
                <a:cubicBezTo>
                  <a:pt x="2006162" y="160994"/>
                  <a:pt x="2025446" y="152984"/>
                  <a:pt x="2040341" y="143302"/>
                </a:cubicBezTo>
                <a:cubicBezTo>
                  <a:pt x="2071093" y="123313"/>
                  <a:pt x="2100293" y="97607"/>
                  <a:pt x="2135875" y="88711"/>
                </a:cubicBezTo>
                <a:cubicBezTo>
                  <a:pt x="2154072" y="84162"/>
                  <a:pt x="2172125" y="78993"/>
                  <a:pt x="2190466" y="75063"/>
                </a:cubicBezTo>
                <a:cubicBezTo>
                  <a:pt x="2329171" y="45340"/>
                  <a:pt x="2110535" y="98458"/>
                  <a:pt x="2286000" y="54591"/>
                </a:cubicBezTo>
                <a:lnTo>
                  <a:pt x="2777320" y="61415"/>
                </a:lnTo>
                <a:cubicBezTo>
                  <a:pt x="2794621" y="62291"/>
                  <a:pt x="2808832" y="75898"/>
                  <a:pt x="2825087" y="81887"/>
                </a:cubicBezTo>
                <a:cubicBezTo>
                  <a:pt x="2852085" y="91834"/>
                  <a:pt x="2879678" y="100084"/>
                  <a:pt x="2906974" y="109182"/>
                </a:cubicBezTo>
                <a:cubicBezTo>
                  <a:pt x="2913798" y="111457"/>
                  <a:pt x="2920324" y="114989"/>
                  <a:pt x="2927445" y="116006"/>
                </a:cubicBezTo>
                <a:cubicBezTo>
                  <a:pt x="3000084" y="126383"/>
                  <a:pt x="2959194" y="121374"/>
                  <a:pt x="3050275" y="129654"/>
                </a:cubicBezTo>
                <a:cubicBezTo>
                  <a:pt x="3063923" y="136478"/>
                  <a:pt x="3077275" y="143929"/>
                  <a:pt x="3091218" y="150126"/>
                </a:cubicBezTo>
                <a:cubicBezTo>
                  <a:pt x="3097791" y="153047"/>
                  <a:pt x="3105256" y="153733"/>
                  <a:pt x="3111690" y="156950"/>
                </a:cubicBezTo>
                <a:cubicBezTo>
                  <a:pt x="3149420" y="175814"/>
                  <a:pt x="3118617" y="176642"/>
                  <a:pt x="3179929" y="191069"/>
                </a:cubicBezTo>
                <a:cubicBezTo>
                  <a:pt x="3202181" y="196305"/>
                  <a:pt x="3225434" y="195500"/>
                  <a:pt x="3248168" y="197893"/>
                </a:cubicBezTo>
                <a:cubicBezTo>
                  <a:pt x="3369750" y="210691"/>
                  <a:pt x="3246139" y="198949"/>
                  <a:pt x="3384645" y="211541"/>
                </a:cubicBezTo>
                <a:cubicBezTo>
                  <a:pt x="3398293" y="200168"/>
                  <a:pt x="3416448" y="162187"/>
                  <a:pt x="3425589" y="177421"/>
                </a:cubicBezTo>
                <a:cubicBezTo>
                  <a:pt x="3437807" y="197784"/>
                  <a:pt x="3414862" y="224004"/>
                  <a:pt x="3405117" y="245660"/>
                </a:cubicBezTo>
                <a:cubicBezTo>
                  <a:pt x="3384682" y="291071"/>
                  <a:pt x="3322260" y="375487"/>
                  <a:pt x="3289111" y="402609"/>
                </a:cubicBezTo>
                <a:cubicBezTo>
                  <a:pt x="3267839" y="420013"/>
                  <a:pt x="3239069" y="425356"/>
                  <a:pt x="3214048" y="436729"/>
                </a:cubicBezTo>
                <a:cubicBezTo>
                  <a:pt x="3157182" y="429905"/>
                  <a:pt x="3100149" y="424357"/>
                  <a:pt x="3043451" y="416257"/>
                </a:cubicBezTo>
                <a:cubicBezTo>
                  <a:pt x="3020487" y="412976"/>
                  <a:pt x="2996863" y="410936"/>
                  <a:pt x="2975212" y="402609"/>
                </a:cubicBezTo>
                <a:cubicBezTo>
                  <a:pt x="2966205" y="399145"/>
                  <a:pt x="2962770" y="387491"/>
                  <a:pt x="2954741" y="382138"/>
                </a:cubicBezTo>
                <a:cubicBezTo>
                  <a:pt x="2935255" y="369148"/>
                  <a:pt x="2913798" y="359391"/>
                  <a:pt x="2893326" y="348018"/>
                </a:cubicBezTo>
                <a:cubicBezTo>
                  <a:pt x="2886502" y="327546"/>
                  <a:pt x="2870002" y="307993"/>
                  <a:pt x="2872854" y="286603"/>
                </a:cubicBezTo>
                <a:cubicBezTo>
                  <a:pt x="2877403" y="252484"/>
                  <a:pt x="2877445" y="217453"/>
                  <a:pt x="2886502" y="184245"/>
                </a:cubicBezTo>
                <a:cubicBezTo>
                  <a:pt x="2896677" y="146938"/>
                  <a:pt x="2949630" y="91146"/>
                  <a:pt x="2982036" y="81887"/>
                </a:cubicBezTo>
                <a:cubicBezTo>
                  <a:pt x="2997958" y="77338"/>
                  <a:pt x="3013488" y="71076"/>
                  <a:pt x="3029803" y="68239"/>
                </a:cubicBezTo>
                <a:cubicBezTo>
                  <a:pt x="3065938" y="61955"/>
                  <a:pt x="3138986" y="54591"/>
                  <a:pt x="3138986" y="54591"/>
                </a:cubicBezTo>
                <a:cubicBezTo>
                  <a:pt x="3150359" y="50042"/>
                  <a:pt x="3160856" y="40944"/>
                  <a:pt x="3173105" y="40944"/>
                </a:cubicBezTo>
                <a:cubicBezTo>
                  <a:pt x="3319905" y="40944"/>
                  <a:pt x="3343958" y="61570"/>
                  <a:pt x="3480180" y="143302"/>
                </a:cubicBezTo>
                <a:cubicBezTo>
                  <a:pt x="3491553" y="150126"/>
                  <a:pt x="3502436" y="157842"/>
                  <a:pt x="3514299" y="163773"/>
                </a:cubicBezTo>
                <a:cubicBezTo>
                  <a:pt x="3525255" y="169251"/>
                  <a:pt x="3548418" y="177421"/>
                  <a:pt x="3548418" y="177421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3F710-8B53-C630-B418-F67E021A5CCF}"/>
              </a:ext>
            </a:extLst>
          </p:cNvPr>
          <p:cNvSpPr/>
          <p:nvPr/>
        </p:nvSpPr>
        <p:spPr>
          <a:xfrm>
            <a:off x="3263519" y="4705731"/>
            <a:ext cx="4707890" cy="552450"/>
          </a:xfrm>
          <a:custGeom>
            <a:avLst/>
            <a:gdLst>
              <a:gd name="connsiteX0" fmla="*/ 0 w 4708478"/>
              <a:gd name="connsiteY0" fmla="*/ 245660 h 552734"/>
              <a:gd name="connsiteX1" fmla="*/ 436728 w 4708478"/>
              <a:gd name="connsiteY1" fmla="*/ 443552 h 552734"/>
              <a:gd name="connsiteX2" fmla="*/ 532263 w 4708478"/>
              <a:gd name="connsiteY2" fmla="*/ 477672 h 552734"/>
              <a:gd name="connsiteX3" fmla="*/ 661916 w 4708478"/>
              <a:gd name="connsiteY3" fmla="*/ 525439 h 552734"/>
              <a:gd name="connsiteX4" fmla="*/ 757451 w 4708478"/>
              <a:gd name="connsiteY4" fmla="*/ 552734 h 552734"/>
              <a:gd name="connsiteX5" fmla="*/ 873457 w 4708478"/>
              <a:gd name="connsiteY5" fmla="*/ 511791 h 552734"/>
              <a:gd name="connsiteX6" fmla="*/ 962167 w 4708478"/>
              <a:gd name="connsiteY6" fmla="*/ 457200 h 552734"/>
              <a:gd name="connsiteX7" fmla="*/ 1221475 w 4708478"/>
              <a:gd name="connsiteY7" fmla="*/ 382137 h 552734"/>
              <a:gd name="connsiteX8" fmla="*/ 1337481 w 4708478"/>
              <a:gd name="connsiteY8" fmla="*/ 409433 h 552734"/>
              <a:gd name="connsiteX9" fmla="*/ 1405719 w 4708478"/>
              <a:gd name="connsiteY9" fmla="*/ 429904 h 552734"/>
              <a:gd name="connsiteX10" fmla="*/ 1501254 w 4708478"/>
              <a:gd name="connsiteY10" fmla="*/ 423080 h 552734"/>
              <a:gd name="connsiteX11" fmla="*/ 1576316 w 4708478"/>
              <a:gd name="connsiteY11" fmla="*/ 409433 h 552734"/>
              <a:gd name="connsiteX12" fmla="*/ 1719618 w 4708478"/>
              <a:gd name="connsiteY12" fmla="*/ 252483 h 552734"/>
              <a:gd name="connsiteX13" fmla="*/ 1835624 w 4708478"/>
              <a:gd name="connsiteY13" fmla="*/ 61415 h 552734"/>
              <a:gd name="connsiteX14" fmla="*/ 1897039 w 4708478"/>
              <a:gd name="connsiteY14" fmla="*/ 20472 h 552734"/>
              <a:gd name="connsiteX15" fmla="*/ 1958454 w 4708478"/>
              <a:gd name="connsiteY15" fmla="*/ 13648 h 552734"/>
              <a:gd name="connsiteX16" fmla="*/ 2060812 w 4708478"/>
              <a:gd name="connsiteY16" fmla="*/ 6824 h 552734"/>
              <a:gd name="connsiteX17" fmla="*/ 2306472 w 4708478"/>
              <a:gd name="connsiteY17" fmla="*/ 0 h 552734"/>
              <a:gd name="connsiteX18" fmla="*/ 2442949 w 4708478"/>
              <a:gd name="connsiteY18" fmla="*/ 27295 h 552734"/>
              <a:gd name="connsiteX19" fmla="*/ 2661313 w 4708478"/>
              <a:gd name="connsiteY19" fmla="*/ 191069 h 552734"/>
              <a:gd name="connsiteX20" fmla="*/ 2715905 w 4708478"/>
              <a:gd name="connsiteY20" fmla="*/ 225188 h 552734"/>
              <a:gd name="connsiteX21" fmla="*/ 2736376 w 4708478"/>
              <a:gd name="connsiteY21" fmla="*/ 245660 h 552734"/>
              <a:gd name="connsiteX22" fmla="*/ 2825087 w 4708478"/>
              <a:gd name="connsiteY22" fmla="*/ 286603 h 552734"/>
              <a:gd name="connsiteX23" fmla="*/ 2900149 w 4708478"/>
              <a:gd name="connsiteY23" fmla="*/ 293427 h 552734"/>
              <a:gd name="connsiteX24" fmla="*/ 3029803 w 4708478"/>
              <a:gd name="connsiteY24" fmla="*/ 313898 h 552734"/>
              <a:gd name="connsiteX25" fmla="*/ 3125337 w 4708478"/>
              <a:gd name="connsiteY25" fmla="*/ 341194 h 552734"/>
              <a:gd name="connsiteX26" fmla="*/ 3152633 w 4708478"/>
              <a:gd name="connsiteY26" fmla="*/ 348018 h 552734"/>
              <a:gd name="connsiteX27" fmla="*/ 3364173 w 4708478"/>
              <a:gd name="connsiteY27" fmla="*/ 341194 h 552734"/>
              <a:gd name="connsiteX28" fmla="*/ 3589361 w 4708478"/>
              <a:gd name="connsiteY28" fmla="*/ 272955 h 552734"/>
              <a:gd name="connsiteX29" fmla="*/ 3732663 w 4708478"/>
              <a:gd name="connsiteY29" fmla="*/ 259307 h 552734"/>
              <a:gd name="connsiteX30" fmla="*/ 3780430 w 4708478"/>
              <a:gd name="connsiteY30" fmla="*/ 232012 h 552734"/>
              <a:gd name="connsiteX31" fmla="*/ 3869140 w 4708478"/>
              <a:gd name="connsiteY31" fmla="*/ 225188 h 552734"/>
              <a:gd name="connsiteX32" fmla="*/ 3971499 w 4708478"/>
              <a:gd name="connsiteY32" fmla="*/ 279779 h 552734"/>
              <a:gd name="connsiteX33" fmla="*/ 4005618 w 4708478"/>
              <a:gd name="connsiteY33" fmla="*/ 341194 h 552734"/>
              <a:gd name="connsiteX34" fmla="*/ 4524233 w 4708478"/>
              <a:gd name="connsiteY34" fmla="*/ 464024 h 552734"/>
              <a:gd name="connsiteX35" fmla="*/ 4578824 w 4708478"/>
              <a:gd name="connsiteY35" fmla="*/ 252483 h 552734"/>
              <a:gd name="connsiteX36" fmla="*/ 4647063 w 4708478"/>
              <a:gd name="connsiteY36" fmla="*/ 232012 h 552734"/>
              <a:gd name="connsiteX37" fmla="*/ 4708478 w 4708478"/>
              <a:gd name="connsiteY37" fmla="*/ 122830 h 55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08478" h="552734">
                <a:moveTo>
                  <a:pt x="0" y="245660"/>
                </a:moveTo>
                <a:lnTo>
                  <a:pt x="436728" y="443552"/>
                </a:lnTo>
                <a:cubicBezTo>
                  <a:pt x="495634" y="469821"/>
                  <a:pt x="488106" y="466633"/>
                  <a:pt x="532263" y="477672"/>
                </a:cubicBezTo>
                <a:cubicBezTo>
                  <a:pt x="617731" y="449182"/>
                  <a:pt x="535364" y="464507"/>
                  <a:pt x="661916" y="525439"/>
                </a:cubicBezTo>
                <a:cubicBezTo>
                  <a:pt x="691757" y="539807"/>
                  <a:pt x="725606" y="543636"/>
                  <a:pt x="757451" y="552734"/>
                </a:cubicBezTo>
                <a:cubicBezTo>
                  <a:pt x="808838" y="542456"/>
                  <a:pt x="810766" y="544390"/>
                  <a:pt x="873457" y="511791"/>
                </a:cubicBezTo>
                <a:cubicBezTo>
                  <a:pt x="904262" y="495773"/>
                  <a:pt x="931314" y="473124"/>
                  <a:pt x="962167" y="457200"/>
                </a:cubicBezTo>
                <a:cubicBezTo>
                  <a:pt x="1094754" y="388768"/>
                  <a:pt x="1073830" y="404284"/>
                  <a:pt x="1221475" y="382137"/>
                </a:cubicBezTo>
                <a:cubicBezTo>
                  <a:pt x="1260144" y="391236"/>
                  <a:pt x="1299028" y="399464"/>
                  <a:pt x="1337481" y="409433"/>
                </a:cubicBezTo>
                <a:cubicBezTo>
                  <a:pt x="1360468" y="415393"/>
                  <a:pt x="1382054" y="427932"/>
                  <a:pt x="1405719" y="429904"/>
                </a:cubicBezTo>
                <a:cubicBezTo>
                  <a:pt x="1437535" y="432555"/>
                  <a:pt x="1469409" y="425355"/>
                  <a:pt x="1501254" y="423080"/>
                </a:cubicBezTo>
                <a:cubicBezTo>
                  <a:pt x="1526275" y="418531"/>
                  <a:pt x="1553374" y="420405"/>
                  <a:pt x="1576316" y="409433"/>
                </a:cubicBezTo>
                <a:cubicBezTo>
                  <a:pt x="1653516" y="372512"/>
                  <a:pt x="1678558" y="324339"/>
                  <a:pt x="1719618" y="252483"/>
                </a:cubicBezTo>
                <a:cubicBezTo>
                  <a:pt x="1753280" y="193575"/>
                  <a:pt x="1779474" y="110079"/>
                  <a:pt x="1835624" y="61415"/>
                </a:cubicBezTo>
                <a:cubicBezTo>
                  <a:pt x="1854217" y="45301"/>
                  <a:pt x="1874108" y="29390"/>
                  <a:pt x="1897039" y="20472"/>
                </a:cubicBezTo>
                <a:cubicBezTo>
                  <a:pt x="1916236" y="13006"/>
                  <a:pt x="1937928" y="15359"/>
                  <a:pt x="1958454" y="13648"/>
                </a:cubicBezTo>
                <a:cubicBezTo>
                  <a:pt x="1992531" y="10808"/>
                  <a:pt x="2026643" y="8164"/>
                  <a:pt x="2060812" y="6824"/>
                </a:cubicBezTo>
                <a:cubicBezTo>
                  <a:pt x="2142667" y="3614"/>
                  <a:pt x="2224585" y="2275"/>
                  <a:pt x="2306472" y="0"/>
                </a:cubicBezTo>
                <a:cubicBezTo>
                  <a:pt x="2351964" y="9098"/>
                  <a:pt x="2399201" y="11854"/>
                  <a:pt x="2442949" y="27295"/>
                </a:cubicBezTo>
                <a:cubicBezTo>
                  <a:pt x="2535259" y="59875"/>
                  <a:pt x="2586926" y="130987"/>
                  <a:pt x="2661313" y="191069"/>
                </a:cubicBezTo>
                <a:cubicBezTo>
                  <a:pt x="2678007" y="204553"/>
                  <a:pt x="2698550" y="212566"/>
                  <a:pt x="2715905" y="225188"/>
                </a:cubicBezTo>
                <a:cubicBezTo>
                  <a:pt x="2723710" y="230864"/>
                  <a:pt x="2728234" y="240479"/>
                  <a:pt x="2736376" y="245660"/>
                </a:cubicBezTo>
                <a:cubicBezTo>
                  <a:pt x="2740328" y="248175"/>
                  <a:pt x="2809163" y="283617"/>
                  <a:pt x="2825087" y="286603"/>
                </a:cubicBezTo>
                <a:cubicBezTo>
                  <a:pt x="2849781" y="291233"/>
                  <a:pt x="2875246" y="290107"/>
                  <a:pt x="2900149" y="293427"/>
                </a:cubicBezTo>
                <a:cubicBezTo>
                  <a:pt x="2943519" y="299210"/>
                  <a:pt x="2987002" y="304819"/>
                  <a:pt x="3029803" y="313898"/>
                </a:cubicBezTo>
                <a:cubicBezTo>
                  <a:pt x="3062201" y="320770"/>
                  <a:pt x="3093426" y="332330"/>
                  <a:pt x="3125337" y="341194"/>
                </a:cubicBezTo>
                <a:cubicBezTo>
                  <a:pt x="3134374" y="343704"/>
                  <a:pt x="3143534" y="345743"/>
                  <a:pt x="3152633" y="348018"/>
                </a:cubicBezTo>
                <a:cubicBezTo>
                  <a:pt x="3223146" y="345743"/>
                  <a:pt x="3294106" y="349437"/>
                  <a:pt x="3364173" y="341194"/>
                </a:cubicBezTo>
                <a:cubicBezTo>
                  <a:pt x="3487811" y="326649"/>
                  <a:pt x="3486325" y="305493"/>
                  <a:pt x="3589361" y="272955"/>
                </a:cubicBezTo>
                <a:cubicBezTo>
                  <a:pt x="3619335" y="263489"/>
                  <a:pt x="3726971" y="259686"/>
                  <a:pt x="3732663" y="259307"/>
                </a:cubicBezTo>
                <a:cubicBezTo>
                  <a:pt x="3743171" y="252302"/>
                  <a:pt x="3768656" y="234090"/>
                  <a:pt x="3780430" y="232012"/>
                </a:cubicBezTo>
                <a:cubicBezTo>
                  <a:pt x="3809636" y="226858"/>
                  <a:pt x="3839570" y="227463"/>
                  <a:pt x="3869140" y="225188"/>
                </a:cubicBezTo>
                <a:cubicBezTo>
                  <a:pt x="3931947" y="214720"/>
                  <a:pt x="3914307" y="206246"/>
                  <a:pt x="3971499" y="279779"/>
                </a:cubicBezTo>
                <a:cubicBezTo>
                  <a:pt x="3985877" y="298265"/>
                  <a:pt x="3984408" y="331266"/>
                  <a:pt x="4005618" y="341194"/>
                </a:cubicBezTo>
                <a:cubicBezTo>
                  <a:pt x="4188450" y="426775"/>
                  <a:pt x="4332760" y="435866"/>
                  <a:pt x="4524233" y="464024"/>
                </a:cubicBezTo>
                <a:cubicBezTo>
                  <a:pt x="4530605" y="285614"/>
                  <a:pt x="4472771" y="289913"/>
                  <a:pt x="4578824" y="252483"/>
                </a:cubicBezTo>
                <a:cubicBezTo>
                  <a:pt x="4601218" y="244579"/>
                  <a:pt x="4624317" y="238836"/>
                  <a:pt x="4647063" y="232012"/>
                </a:cubicBezTo>
                <a:cubicBezTo>
                  <a:pt x="4701406" y="146615"/>
                  <a:pt x="4683815" y="184485"/>
                  <a:pt x="4708478" y="12283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50379-0D38-21DE-7169-396D926D3168}"/>
              </a:ext>
            </a:extLst>
          </p:cNvPr>
          <p:cNvSpPr/>
          <p:nvPr/>
        </p:nvSpPr>
        <p:spPr>
          <a:xfrm>
            <a:off x="1906524" y="4849241"/>
            <a:ext cx="163195" cy="156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6300EAF-FEA2-B244-2151-0B0DDC75FA6C}"/>
              </a:ext>
            </a:extLst>
          </p:cNvPr>
          <p:cNvSpPr/>
          <p:nvPr/>
        </p:nvSpPr>
        <p:spPr>
          <a:xfrm>
            <a:off x="4942459" y="4869561"/>
            <a:ext cx="156845" cy="102235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D81988EE-73E1-9E94-7FBC-4FF3C63B0AF7}"/>
              </a:ext>
            </a:extLst>
          </p:cNvPr>
          <p:cNvSpPr/>
          <p:nvPr/>
        </p:nvSpPr>
        <p:spPr>
          <a:xfrm>
            <a:off x="7774559" y="4882896"/>
            <a:ext cx="170180" cy="156845"/>
          </a:xfrm>
          <a:prstGeom prst="pentag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99116284-87C5-F499-4F94-6F09B515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549" y="5029009"/>
            <a:ext cx="511175" cy="2794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3B7A1222-3FA4-2BC3-A939-1569429D3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1" y="5148802"/>
            <a:ext cx="668338" cy="3000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C367B36F-9E37-E2D8-5AF8-D6152E83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559" y="4505961"/>
            <a:ext cx="641350" cy="285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37D70AF9-E563-280D-BE95-C61FC401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509" y="4507294"/>
            <a:ext cx="876300" cy="2794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of Life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peech Bubble: Rectangle with Corners Rounded 14">
            <a:extLst>
              <a:ext uri="{FF2B5EF4-FFF2-40B4-BE49-F238E27FC236}">
                <a16:creationId xmlns:a16="http://schemas.microsoft.com/office/drawing/2014/main" id="{15DDF931-8121-D2DE-6C24-A6E20F9A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059" y="4254311"/>
            <a:ext cx="819150" cy="32702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 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Wave 15">
            <a:extLst>
              <a:ext uri="{FF2B5EF4-FFF2-40B4-BE49-F238E27FC236}">
                <a16:creationId xmlns:a16="http://schemas.microsoft.com/office/drawing/2014/main" id="{772EB8EF-A73E-E806-E685-C55813E2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129" y="4139565"/>
            <a:ext cx="819151" cy="571976"/>
          </a:xfrm>
          <a:prstGeom prst="wave">
            <a:avLst>
              <a:gd name="adj1" fmla="val 12500"/>
              <a:gd name="adj2" fmla="val 0"/>
            </a:avLst>
          </a:prstGeom>
          <a:solidFill>
            <a:srgbClr val="4472C4"/>
          </a:solidFill>
          <a:ln w="12700">
            <a:solidFill>
              <a:srgbClr val="09101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Paths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of life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: Rounded Corners 16">
            <a:extLst>
              <a:ext uri="{FF2B5EF4-FFF2-40B4-BE49-F238E27FC236}">
                <a16:creationId xmlns:a16="http://schemas.microsoft.com/office/drawing/2014/main" id="{991E8C0B-A04D-18BC-5A7D-4A6C84D7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753" y="1915223"/>
            <a:ext cx="3609975" cy="174656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ED7D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Wisdom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(Most Useful knowledge, Efficient path)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DAD0190F-62B0-EEA4-1AD8-6C279F0BE67C}"/>
              </a:ext>
            </a:extLst>
          </p:cNvPr>
          <p:cNvSpPr/>
          <p:nvPr/>
        </p:nvSpPr>
        <p:spPr>
          <a:xfrm>
            <a:off x="3012090" y="2564257"/>
            <a:ext cx="402590" cy="177165"/>
          </a:xfrm>
          <a:prstGeom prst="left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B0CAD86C-2C1C-13D8-A3A7-F192D0D3F3CD}"/>
              </a:ext>
            </a:extLst>
          </p:cNvPr>
          <p:cNvSpPr/>
          <p:nvPr/>
        </p:nvSpPr>
        <p:spPr>
          <a:xfrm>
            <a:off x="4700812" y="2623947"/>
            <a:ext cx="675797" cy="216408"/>
          </a:xfrm>
          <a:prstGeom prst="left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B1E035F7-A0E6-8E64-4E23-9A09A8041FD9}"/>
              </a:ext>
            </a:extLst>
          </p:cNvPr>
          <p:cNvSpPr/>
          <p:nvPr/>
        </p:nvSpPr>
        <p:spPr>
          <a:xfrm>
            <a:off x="2971150" y="2875725"/>
            <a:ext cx="2067560" cy="381635"/>
          </a:xfrm>
          <a:prstGeom prst="bent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6EFA44A9-C00E-6893-0FB2-CF159C65C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582" y="1915223"/>
            <a:ext cx="2203450" cy="173545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ED7D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Genius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(High Probable Prediction, Exploring unknown with known)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: Rounded Corners 20">
            <a:extLst>
              <a:ext uri="{FF2B5EF4-FFF2-40B4-BE49-F238E27FC236}">
                <a16:creationId xmlns:a16="http://schemas.microsoft.com/office/drawing/2014/main" id="{F3F8A4DD-B935-7F87-84A9-C415174D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756" y="758571"/>
            <a:ext cx="8022908" cy="498386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70AD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 – way of life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(Finding, Exploring and Adapting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path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gaining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useful knowledge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quickly,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probability of prediction 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Unknown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known knowledge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54FA7238-272C-C5AB-6AA2-C041D1CDC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44" y="5420868"/>
            <a:ext cx="1936750" cy="7048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 -&gt; Present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-&gt;Perception of Time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-&gt;Problems, Curiosity, Intuition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E7E3A1E2-3C36-EB1D-8E9F-BF4BAF3E2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884" y="5597460"/>
            <a:ext cx="2071687" cy="1087438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-&gt;Exploration, Curiosity, Intuition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-&gt;Knowledge Accumulation with -&gt;Experience and New perceptions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Strategy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4C9C4F4-1645-83EC-3B28-8FB8890F0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478" y="5485955"/>
            <a:ext cx="2201862" cy="1279525"/>
          </a:xfrm>
          <a:prstGeom prst="rect">
            <a:avLst/>
          </a:prstGeom>
          <a:gradFill rotWithShape="1">
            <a:gsLst>
              <a:gs pos="0">
                <a:srgbClr val="FFC746"/>
              </a:gs>
              <a:gs pos="50000">
                <a:srgbClr val="FFC600"/>
              </a:gs>
              <a:gs pos="100000">
                <a:srgbClr val="E5B600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-&gt;Prediction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-&gt;Work on a path to reach goal.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-&gt;Adapting path with new knowledge.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-&gt;Explore path out of curiosity.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{BF8816CA-6839-4D33-8837-91E7557AC995}tf11964407_win32</Template>
  <TotalTime>6</TotalTime>
  <Words>158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Gill Sans Nova Light</vt:lpstr>
      <vt:lpstr>Sagona Book</vt:lpstr>
      <vt:lpstr>Custom</vt:lpstr>
      <vt:lpstr>Intelligence – way of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Bontea Delicious</dc:creator>
  <cp:lastModifiedBy>Bontea Delicious</cp:lastModifiedBy>
  <cp:revision>1</cp:revision>
  <dcterms:created xsi:type="dcterms:W3CDTF">2025-02-09T10:05:37Z</dcterms:created>
  <dcterms:modified xsi:type="dcterms:W3CDTF">2025-02-09T10:12:24Z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