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6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66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7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  </a:t>
            </a:r>
          </a:p>
        </p:txBody>
      </p:sp>
      <p:sp>
        <p:nvSpPr>
          <p:cNvPr id="1048674" name="object 8"/>
          <p:cNvSpPr txBox="1"/>
          <p:nvPr/>
        </p:nvSpPr>
        <p:spPr>
          <a:xfrm>
            <a:off x="6484620" y="2821622"/>
            <a:ext cx="1859280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6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77" name="TextBox 1048676"/>
          <p:cNvSpPr txBox="1"/>
          <p:nvPr/>
        </p:nvSpPr>
        <p:spPr>
          <a:xfrm>
            <a:off x="5600700" y="1705570"/>
            <a:ext cx="548639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0000"/>
                </a:solidFill>
              </a:rPr>
              <a:t>D.JANANI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0" name="object 7"/>
          <p:cNvSpPr txBox="1">
            <a:spLocks noGrp="1"/>
          </p:cNvSpPr>
          <p:nvPr>
            <p:ph type="ctrTitle"/>
          </p:nvPr>
        </p:nvSpPr>
        <p:spPr>
          <a:xfrm>
            <a:off x="1209549" y="632966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A130708-5DDF-5C1C-22B8-4EC332C7E06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66875" y="1296829"/>
            <a:ext cx="8907379" cy="4794967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demonstrates the capability of the trained GAN model to generate high-quality images that are visually indistinguishable from real ones.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Evaluation metrics such as Inception Score or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Frechet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Inception Distance may be used to quantify the quality and diversity of the generated images, showcasing the effectiveness of the proposed solution.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qualitative feedback from end users can further validate the practical utility of the generated images for various applications.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048692"/>
          <p:cNvSpPr txBox="1"/>
          <p:nvPr/>
        </p:nvSpPr>
        <p:spPr>
          <a:xfrm>
            <a:off x="0" y="353437"/>
            <a:ext cx="7719661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rgbClr val="000000"/>
              </a:solidFill>
            </a:endParaRPr>
          </a:p>
          <a:p>
            <a:endParaRPr lang="en-IN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88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63" name="TextBox 1048662"/>
          <p:cNvSpPr txBox="1"/>
          <p:nvPr/>
        </p:nvSpPr>
        <p:spPr>
          <a:xfrm>
            <a:off x="1747836" y="2419984"/>
            <a:ext cx="991076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0000"/>
                </a:solidFill>
              </a:rPr>
              <a:t>“GENERATION OF IMAGE USING GAN”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152399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9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6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9" name="TextBox 1048638"/>
          <p:cNvSpPr txBox="1"/>
          <p:nvPr/>
        </p:nvSpPr>
        <p:spPr>
          <a:xfrm>
            <a:off x="2006627" y="1625134"/>
            <a:ext cx="7454892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20" dirty="0"/>
              <a:t>P</a:t>
            </a:r>
            <a:r>
              <a:rPr lang="en-US" sz="3600" spc="15" dirty="0"/>
              <a:t>ROB</a:t>
            </a:r>
            <a:r>
              <a:rPr lang="en-US" sz="3600" spc="55" dirty="0"/>
              <a:t>L</a:t>
            </a:r>
            <a:r>
              <a:rPr lang="en-US" sz="3600" spc="-20" dirty="0"/>
              <a:t>E</a:t>
            </a:r>
            <a:r>
              <a:rPr lang="en-US" sz="3600" spc="20" dirty="0"/>
              <a:t>M </a:t>
            </a:r>
            <a:r>
              <a:rPr lang="en-US" sz="3600" spc="10" dirty="0"/>
              <a:t>S</a:t>
            </a:r>
            <a:r>
              <a:rPr lang="en-US" sz="3600" spc="-370" dirty="0"/>
              <a:t>T </a:t>
            </a:r>
            <a:r>
              <a:rPr lang="en-US" sz="3600" spc="-375" dirty="0"/>
              <a:t>A </a:t>
            </a:r>
            <a:r>
              <a:rPr lang="en-US" sz="3600" spc="15" dirty="0"/>
              <a:t>T</a:t>
            </a:r>
            <a:r>
              <a:rPr lang="en-US" sz="3600" spc="-10" dirty="0"/>
              <a:t>E</a:t>
            </a:r>
            <a:r>
              <a:rPr lang="en-US" sz="3600" spc="-20" dirty="0"/>
              <a:t>ME</a:t>
            </a:r>
            <a:r>
              <a:rPr lang="en-US" sz="3600" spc="10" dirty="0"/>
              <a:t>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5" dirty="0"/>
              <a:t>PROJECT	</a:t>
            </a:r>
            <a:r>
              <a:rPr lang="en-US" sz="3600" spc="-20" dirty="0"/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5" dirty="0"/>
              <a:t>W</a:t>
            </a:r>
            <a:r>
              <a:rPr lang="en-US" sz="3600" spc="-20" dirty="0"/>
              <a:t>H</a:t>
            </a:r>
            <a:r>
              <a:rPr lang="en-US" sz="3600" spc="20" dirty="0"/>
              <a:t>O</a:t>
            </a:r>
            <a:r>
              <a:rPr lang="en-US" sz="3600" spc="-235" dirty="0"/>
              <a:t> </a:t>
            </a:r>
            <a:r>
              <a:rPr lang="en-US" sz="3600" spc="-10" dirty="0"/>
              <a:t>AR</a:t>
            </a:r>
            <a:r>
              <a:rPr lang="en-US" sz="3600" spc="15" dirty="0"/>
              <a:t>E</a:t>
            </a:r>
            <a:r>
              <a:rPr lang="en-US" sz="3600" spc="-35" dirty="0"/>
              <a:t> </a:t>
            </a:r>
            <a:r>
              <a:rPr lang="en-US" sz="3600" spc="-10" dirty="0"/>
              <a:t>T</a:t>
            </a:r>
            <a:r>
              <a:rPr lang="en-US" sz="3600" spc="-15" dirty="0"/>
              <a:t>H</a:t>
            </a:r>
            <a:r>
              <a:rPr lang="en-US" sz="3600" spc="15" dirty="0"/>
              <a:t>E</a:t>
            </a:r>
            <a:r>
              <a:rPr lang="en-US" sz="3600" spc="-35" dirty="0"/>
              <a:t> </a:t>
            </a:r>
            <a:r>
              <a:rPr lang="en-US" sz="3600" spc="-20" dirty="0"/>
              <a:t>E</a:t>
            </a:r>
            <a:r>
              <a:rPr lang="en-US" sz="3600" spc="30" dirty="0"/>
              <a:t>N</a:t>
            </a:r>
            <a:r>
              <a:rPr lang="en-US" sz="3600" spc="15" dirty="0"/>
              <a:t>D</a:t>
            </a:r>
            <a:r>
              <a:rPr lang="en-US" sz="3600" spc="-45" dirty="0"/>
              <a:t> </a:t>
            </a:r>
            <a:r>
              <a:rPr lang="en-US" sz="3600" dirty="0"/>
              <a:t>U</a:t>
            </a:r>
            <a:r>
              <a:rPr lang="en-US" sz="3600" spc="10" dirty="0"/>
              <a:t>S</a:t>
            </a:r>
            <a:r>
              <a:rPr lang="en-US" sz="3600" spc="-25" dirty="0"/>
              <a:t>E</a:t>
            </a:r>
            <a:r>
              <a:rPr lang="en-US" sz="3600" spc="-10" dirty="0"/>
              <a:t>R</a:t>
            </a:r>
            <a:r>
              <a:rPr lang="en-US" sz="3600" spc="5" dirty="0"/>
              <a:t>S?</a:t>
            </a:r>
            <a:endParaRPr lang="en-US" sz="3600" spc="-2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40" dirty="0"/>
              <a:t>Y</a:t>
            </a:r>
            <a:r>
              <a:rPr lang="en-US" sz="3600" spc="10" dirty="0"/>
              <a:t>O</a:t>
            </a:r>
            <a:r>
              <a:rPr lang="en-US" sz="3600" spc="25" dirty="0"/>
              <a:t>U</a:t>
            </a:r>
            <a:r>
              <a:rPr lang="en-US" sz="3600" dirty="0"/>
              <a:t>R</a:t>
            </a:r>
            <a:r>
              <a:rPr lang="en-US" sz="3600" spc="5" dirty="0"/>
              <a:t> </a:t>
            </a:r>
            <a:r>
              <a:rPr lang="en-US" sz="3600" spc="25" dirty="0"/>
              <a:t>S</a:t>
            </a:r>
            <a:r>
              <a:rPr lang="en-US" sz="3600" spc="10" dirty="0"/>
              <a:t>O</a:t>
            </a:r>
            <a:r>
              <a:rPr lang="en-US" sz="3600" spc="25" dirty="0"/>
              <a:t>LU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  <a:r>
              <a:rPr lang="en-US" sz="3600" spc="-345" dirty="0"/>
              <a:t> </a:t>
            </a:r>
            <a:r>
              <a:rPr lang="en-US" sz="3600" spc="-35" dirty="0"/>
              <a:t>A</a:t>
            </a:r>
            <a:r>
              <a:rPr lang="en-US" sz="3600" spc="-5" dirty="0"/>
              <a:t>N</a:t>
            </a:r>
            <a:r>
              <a:rPr lang="en-US" sz="3600" dirty="0"/>
              <a:t>D</a:t>
            </a:r>
            <a:r>
              <a:rPr lang="en-US" sz="3600" spc="35" dirty="0"/>
              <a:t> 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dirty="0"/>
              <a:t>S</a:t>
            </a:r>
            <a:r>
              <a:rPr lang="en-US" sz="3600" spc="60" dirty="0"/>
              <a:t> </a:t>
            </a:r>
            <a:r>
              <a:rPr lang="en-US" sz="3600" spc="-295" dirty="0"/>
              <a:t>V</a:t>
            </a:r>
            <a:r>
              <a:rPr lang="en-US" sz="3600" spc="-35" dirty="0"/>
              <a:t>A</a:t>
            </a:r>
            <a:r>
              <a:rPr lang="en-US" sz="3600" spc="25" dirty="0"/>
              <a:t>LU</a:t>
            </a:r>
            <a:r>
              <a:rPr lang="en-US" sz="3600" dirty="0"/>
              <a:t>E</a:t>
            </a:r>
            <a:r>
              <a:rPr lang="en-US" sz="3600" spc="-65" dirty="0"/>
              <a:t> </a:t>
            </a:r>
            <a:r>
              <a:rPr lang="en-US" sz="3600" spc="-15" dirty="0"/>
              <a:t>P</a:t>
            </a:r>
            <a:r>
              <a:rPr lang="en-US" sz="3600" spc="-30" dirty="0"/>
              <a:t>R</a:t>
            </a:r>
            <a:r>
              <a:rPr lang="en-US" sz="3600" spc="10" dirty="0"/>
              <a:t>O</a:t>
            </a:r>
            <a:r>
              <a:rPr lang="en-US" sz="3600" spc="-15" dirty="0"/>
              <a:t>P</a:t>
            </a:r>
            <a:r>
              <a:rPr lang="en-US" sz="3600" spc="10" dirty="0"/>
              <a:t>O</a:t>
            </a:r>
            <a:r>
              <a:rPr lang="en-US" sz="3600" spc="25" dirty="0"/>
              <a:t>S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15" dirty="0"/>
              <a:t>THE</a:t>
            </a:r>
            <a:r>
              <a:rPr lang="en-US" sz="3600" spc="20" dirty="0"/>
              <a:t> </a:t>
            </a:r>
            <a:r>
              <a:rPr lang="en-US" sz="3600" spc="10" dirty="0"/>
              <a:t>WOW</a:t>
            </a:r>
            <a:r>
              <a:rPr lang="en-US" sz="3600" spc="85" dirty="0"/>
              <a:t> </a:t>
            </a:r>
            <a:r>
              <a:rPr lang="en-US" sz="3600" spc="10" dirty="0"/>
              <a:t>IN</a:t>
            </a:r>
            <a:r>
              <a:rPr lang="en-US" sz="3600" spc="-5" dirty="0"/>
              <a:t> </a:t>
            </a:r>
            <a:r>
              <a:rPr lang="en-US" sz="3600" spc="15" dirty="0"/>
              <a:t>YOUR</a:t>
            </a:r>
            <a:r>
              <a:rPr lang="en-US" sz="3600" spc="-10" dirty="0"/>
              <a:t> </a:t>
            </a:r>
            <a:r>
              <a:rPr lang="en-US" sz="3600" spc="20" dirty="0"/>
              <a:t>SOLUTION</a:t>
            </a:r>
            <a:endParaRPr lang="en-US" sz="3600" spc="1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pc="15" dirty="0">
                <a:cs typeface="Trebuchet MS"/>
              </a:rPr>
              <a:t> </a:t>
            </a:r>
            <a:r>
              <a:rPr lang="en-US" sz="3600" spc="15" dirty="0">
                <a:cs typeface="Trebuchet MS"/>
              </a:rPr>
              <a:t>M</a:t>
            </a:r>
            <a:r>
              <a:rPr lang="en-US" sz="3600" dirty="0">
                <a:cs typeface="Trebuchet MS"/>
              </a:rPr>
              <a:t>O</a:t>
            </a:r>
            <a:r>
              <a:rPr lang="en-US" sz="3600" spc="-15" dirty="0">
                <a:cs typeface="Trebuchet MS"/>
              </a:rPr>
              <a:t>D</a:t>
            </a:r>
            <a:r>
              <a:rPr lang="en-US" sz="3600" spc="-35" dirty="0">
                <a:cs typeface="Trebuchet MS"/>
              </a:rPr>
              <a:t>E</a:t>
            </a:r>
            <a:r>
              <a:rPr lang="en-US" sz="3600" spc="-30" dirty="0">
                <a:cs typeface="Trebuchet MS"/>
              </a:rPr>
              <a:t>LL</a:t>
            </a:r>
            <a:r>
              <a:rPr lang="en-US" sz="3600" spc="-5" dirty="0">
                <a:cs typeface="Trebuchet MS"/>
              </a:rPr>
              <a:t>I</a:t>
            </a:r>
            <a:r>
              <a:rPr lang="en-US" sz="3600" spc="30" dirty="0">
                <a:cs typeface="Trebuchet MS"/>
              </a:rPr>
              <a:t>N</a:t>
            </a:r>
            <a:r>
              <a:rPr lang="en-US" sz="3600" spc="5" dirty="0">
                <a:cs typeface="Trebuchet MS"/>
              </a:rPr>
              <a:t>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spc="-40" dirty="0"/>
              <a:t>E</a:t>
            </a:r>
            <a:r>
              <a:rPr lang="en-US" sz="3600" spc="15" dirty="0"/>
              <a:t>S</a:t>
            </a:r>
            <a:r>
              <a:rPr lang="en-US" sz="3600" spc="-30" dirty="0"/>
              <a:t>U</a:t>
            </a:r>
            <a:r>
              <a:rPr lang="en-US" sz="3600" spc="-405" dirty="0"/>
              <a:t>L </a:t>
            </a:r>
            <a:r>
              <a:rPr lang="en-US" sz="3600" dirty="0"/>
              <a:t>TS</a:t>
            </a:r>
            <a:endParaRPr lang="en-US" sz="3600" dirty="0">
              <a:cs typeface="Trebuchet M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88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E204D-D294-884D-E3AE-9F6D662D4B46}"/>
              </a:ext>
            </a:extLst>
          </p:cNvPr>
          <p:cNvSpPr txBox="1"/>
          <p:nvPr/>
        </p:nvSpPr>
        <p:spPr>
          <a:xfrm>
            <a:off x="834072" y="1447800"/>
            <a:ext cx="8314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Traditional methods of generating realistic images often struggle to produce high-quality results with fine details and variability.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Additionally, manual creation or acquisition of large datasets for training such models can be time-consuming and expensive.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There's a need for an efficient and effective method to generate diverse and high-resolution images automatically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676275" y="402908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930FBCA-1504-353B-25EF-17A7C720255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19341" y="1447800"/>
            <a:ext cx="8534210" cy="430887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This project aims to utilize Generative Adversarial Networks (GANs) to generate high-quality images automatically.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GANs consist of two neural networks, a generator and a discriminator, that compete against each other in a game-like setting to produce increasingly realistic images.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By training these networks on large datasets, the generator learns to create images that are indistinguishable from real ones</a:t>
            </a:r>
            <a:endParaRPr lang="en-IN" sz="2800" dirty="0"/>
          </a:p>
        </p:txBody>
      </p:sp>
      <p:sp>
        <p:nvSpPr>
          <p:cNvPr id="104860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3"/>
          <p:cNvSpPr/>
          <p:nvPr/>
        </p:nvSpPr>
        <p:spPr>
          <a:xfrm flipH="1">
            <a:off x="10439400" y="690498"/>
            <a:ext cx="312820" cy="4191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5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0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9132B-78AA-F032-CC9C-08C5075A50D4}"/>
              </a:ext>
            </a:extLst>
          </p:cNvPr>
          <p:cNvSpPr txBox="1"/>
          <p:nvPr/>
        </p:nvSpPr>
        <p:spPr>
          <a:xfrm>
            <a:off x="1215190" y="1874728"/>
            <a:ext cx="9380620" cy="231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End users could include artists, designers, filmmakers, game developers, and anyone else who requires high-quality images for their projects but may not have the time or resources to manually create or acquire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95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58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BD6A9-AD76-AAF2-6ABF-C5EFD4045112}"/>
              </a:ext>
            </a:extLst>
          </p:cNvPr>
          <p:cNvSpPr txBox="1"/>
          <p:nvPr/>
        </p:nvSpPr>
        <p:spPr>
          <a:xfrm>
            <a:off x="3048000" y="1243241"/>
            <a:ext cx="6938210" cy="437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solution harnesses the power of GANs to automate the image generation process, saving time and resources for end users.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providing a tool that can generate high-quality images on demand, we offer a cost-effective and efficient solution for various creative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endeavors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4" name="object 7"/>
          <p:cNvSpPr txBox="1">
            <a:spLocks noGrp="1"/>
          </p:cNvSpPr>
          <p:nvPr>
            <p:ph type="ctrTitle"/>
          </p:nvPr>
        </p:nvSpPr>
        <p:spPr>
          <a:xfrm>
            <a:off x="457200" y="619938"/>
            <a:ext cx="808164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10" dirty="0"/>
              <a:t>W</a:t>
            </a:r>
            <a:r>
              <a:rPr sz="4250" spc="10" dirty="0"/>
              <a:t>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8A41C25-5FF4-2573-205F-7651D2D6D15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0236" y="1742568"/>
            <a:ext cx="9906001" cy="34118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solution stands out for its ability to produce diverse and realistic images that closely resemble those found in real-world datasets.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Additionally, the flexibility of GANs allows for the generation of images across different styles and domains, providing users with a wide range of options to choose from.</a:t>
            </a:r>
          </a:p>
        </p:txBody>
      </p:sp>
      <p:sp>
        <p:nvSpPr>
          <p:cNvPr id="1048645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66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872F0-71E4-1128-1DB2-C3C94006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92443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E1CC7-E54F-F7CA-47C7-A92390C57E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800" y="1834523"/>
            <a:ext cx="8534400" cy="34470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we design the GAN architecture, set up training with appropriate parameters, and fine-tune the model through iterative optimization.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Regularization techniques are used to enhance stability, and hyperparameters are tuned for better performance.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Validation and evaluation ensure the quality and diversity of generated images meet the project's goals.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 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Redmi 8A Dual</dc:creator>
  <cp:lastModifiedBy>Dexter 23</cp:lastModifiedBy>
  <cp:revision>6</cp:revision>
  <dcterms:created xsi:type="dcterms:W3CDTF">2024-03-27T06:45:31Z</dcterms:created>
  <dcterms:modified xsi:type="dcterms:W3CDTF">2024-04-05T06:32:41Z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