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1.xml"/><Relationship Id="rId16" Type="http://schemas.openxmlformats.org/officeDocument/2006/relationships/slide" Target="slides/slide1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2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b0aa9216831554_1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9b0aa9216831554_1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9b0aa9216831554_13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4" name="Google Shape;5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"/>
          <p:cNvSpPr txBox="1"/>
          <p:nvPr/>
        </p:nvSpPr>
        <p:spPr>
          <a:xfrm flipH="1" rot="-251">
            <a:off x="1992577" y="3295150"/>
            <a:ext cx="8206800" cy="4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4393567" y="3134711"/>
            <a:ext cx="5407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Harini. R</a:t>
            </a:r>
            <a:endParaRPr b="0" i="1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4490475" y="3692359"/>
            <a:ext cx="5213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312208308  ECF9D5C754C22BB9812428851465EE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524366" y="4165747"/>
            <a:ext cx="975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B.Com ( General 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4524377" y="4571997"/>
            <a:ext cx="975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Chellammal Women's College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739773" y="1049322"/>
            <a:ext cx="9753600" cy="5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Data Collection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arenR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Kaggle - Employee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arenR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Login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arenR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Employees data colect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Features Collection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arenR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26 features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arenR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Select 10 features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*Employee ID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*First name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* Last name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* Business unit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*Employee status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*Employee type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* Employee classification type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* Gender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* Performance score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* Current employee rating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* Performance analysis value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" name="Google Shape;12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625" y="1544425"/>
            <a:ext cx="7412750" cy="492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755327" y="2187045"/>
            <a:ext cx="97536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This distribution  provides a comprehensive overview of how employees are performing across different levels, highlighting areas of strength and  areas  needing  improvement  within the organisation 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And motivated the low performance employee because they high members of the data so motivated  the low performance  employee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/>
        </p:nvSpPr>
        <p:spPr>
          <a:xfrm>
            <a:off x="896707" y="771667"/>
            <a:ext cx="975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Data cleaning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Select filter option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Insert Colour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Select no file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Summary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Auto file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Graphs &amp; chart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Data collect &amp; analysis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Dashboard creation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Conditional formatting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Pivot tables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Trend analysis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43" name="Google Shape;43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" name="Google Shape;4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1799235" y="3112740"/>
            <a:ext cx="5493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latin typeface="Calibri"/>
                <a:ea typeface="Calibri"/>
                <a:cs typeface="Calibri"/>
                <a:sym typeface="Calibri"/>
              </a:rPr>
              <a:t>Employee performance analysis is used to evaluate employee performance against company expectations and to improve performance </a:t>
            </a:r>
            <a:endParaRPr i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8" name="Google Shape;68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Google Shape;70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2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02717" y="2019297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Employee analysis the performance of the employee by consider various factors like gender, performance score,rating achievement performance analysis involves the systematic evaluation of employee productivity , efficiency and effectiveness  within an organization. This process helps identify strengths , weakness and areas for improvement . Enable informed  decision making and targeted intervention to enhance overall organisational  performance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1213098" y="2860422"/>
            <a:ext cx="97536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Employees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Employers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Organisations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Industries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32" name="Google Shape;13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3087146" y="2281547"/>
            <a:ext cx="97536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Filtering - To remove missing values </a:t>
            </a:r>
            <a:endParaRPr b="0" i="1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formatting - To highlight blank values </a:t>
            </a:r>
            <a:endParaRPr b="0" i="1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Pivot table- Summary of employee performance </a:t>
            </a:r>
            <a:endParaRPr b="0" i="1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Formula - performance </a:t>
            </a:r>
            <a:endParaRPr b="0" i="1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Graph- Visualisation </a:t>
            </a:r>
            <a:endParaRPr b="0" i="1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1219198" y="1143627"/>
            <a:ext cx="97536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Employee - kaggle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26- features 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10- features 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Employee - ID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First name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Last name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Business unit 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Employee status 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Employee type 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Employee classification type 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Gender 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Performance  score 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Current employee rating 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40" name="Google Shape;140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1219198" y="2389122"/>
            <a:ext cx="975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level= IFS(J2&gt;5, “ Very high" , J2&gt;4, " High”, J2&gt;3, “MED", " TRUE “, " LOW”)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