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45" r:id="rId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16" d="100"/>
          <a:sy n="116" d="100"/>
        </p:scale>
        <p:origin x="547"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04-04-2025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04-04-2025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04-04-2025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sp>
        <p:nvSpPr>
          <p:cNvPr id="14" name="TextBox 13">
            <a:extLst>
              <a:ext uri="{FF2B5EF4-FFF2-40B4-BE49-F238E27FC236}">
                <a16:creationId xmlns:a16="http://schemas.microsoft.com/office/drawing/2014/main" id="{E58D8020-8E8B-FA1F-8580-418955E6CAE9}"/>
              </a:ext>
            </a:extLst>
          </p:cNvPr>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dirty="0" err="1">
                <a:solidFill>
                  <a:schemeClr val="bg1"/>
                </a:solidFill>
              </a:rPr>
              <a:t>avg</a:t>
            </a:r>
            <a:r>
              <a:rPr lang="en-US" dirty="0">
                <a:solidFill>
                  <a:schemeClr val="bg1"/>
                </a:solidFill>
              </a:rPr>
              <a:t> column?</a:t>
            </a: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smtClean="0">
                <a:solidFill>
                  <a:schemeClr val="bg1"/>
                </a:solidFill>
              </a:rPr>
              <a:t>Which </a:t>
            </a:r>
            <a:r>
              <a:rPr lang="en-US" dirty="0">
                <a:solidFill>
                  <a:schemeClr val="bg1"/>
                </a:solidFill>
              </a:rPr>
              <a:t>movie got the lowest popularity? what's its genre?</a:t>
            </a:r>
          </a:p>
          <a:p>
            <a:pPr marL="342900" indent="-342900">
              <a:buAutoNum type="arabicParenR"/>
            </a:pPr>
            <a:r>
              <a:rPr lang="en-US" dirty="0">
                <a:solidFill>
                  <a:schemeClr val="bg1"/>
                </a:solidFill>
              </a:rPr>
              <a:t>Which year has the most </a:t>
            </a:r>
            <a:r>
              <a:rPr lang="en-US" dirty="0" smtClean="0">
                <a:solidFill>
                  <a:schemeClr val="bg1"/>
                </a:solidFill>
              </a:rPr>
              <a:t>filmed </a:t>
            </a:r>
            <a:r>
              <a:rPr lang="en-US" dirty="0">
                <a:solidFill>
                  <a:schemeClr val="bg1"/>
                </a:solidFill>
              </a:rPr>
              <a:t>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9540</TotalTime>
  <Words>135</Words>
  <Application>Microsoft Office PowerPoint</Application>
  <PresentationFormat>On-screen Show (16:9)</PresentationFormat>
  <Paragraphs>10</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Leelawadee</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User</cp:lastModifiedBy>
  <cp:revision>1411</cp:revision>
  <dcterms:created xsi:type="dcterms:W3CDTF">2022-12-29T08:52:07Z</dcterms:created>
  <dcterms:modified xsi:type="dcterms:W3CDTF">2025-04-04T04:31:04Z</dcterms:modified>
</cp:coreProperties>
</file>