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265" r:id="rId5"/>
    <p:sldId id="259" r:id="rId6"/>
    <p:sldId id="298" r:id="rId7"/>
    <p:sldId id="285" r:id="rId8"/>
    <p:sldId id="281" r:id="rId9"/>
    <p:sldId id="303" r:id="rId10"/>
    <p:sldId id="302" r:id="rId11"/>
    <p:sldId id="294" r:id="rId12"/>
    <p:sldId id="295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7034" autoAdjust="0"/>
  </p:normalViewPr>
  <p:slideViewPr>
    <p:cSldViewPr snapToGrid="0" showGuides="1">
      <p:cViewPr varScale="1">
        <p:scale>
          <a:sx n="95" d="100"/>
          <a:sy n="95" d="100"/>
        </p:scale>
        <p:origin x="-450" y="-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1932" y="-72"/>
      </p:cViewPr>
      <p:guideLst>
        <p:guide orient="horz" pos="2897"/>
        <p:guide pos="13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08213" y="4598988"/>
            <a:ext cx="4859981" cy="4169168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25125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Automation &amp; Advanced Selenium     			Selenium 2.0 – Web Driver		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08229" y="8771432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0" dirty="0" smtClean="0">
                <a:latin typeface="Arial" panose="020B0604020202020204" pitchFamily="34" charset="0"/>
              </a:rPr>
              <a:t>1. Architecture</a:t>
            </a:r>
          </a:p>
          <a:p>
            <a:r>
              <a:rPr lang="en-US" b="0" dirty="0" smtClean="0">
                <a:latin typeface="Arial" panose="020B0604020202020204" pitchFamily="34" charset="0"/>
              </a:rPr>
              <a:t>WebDriver's architecture is simpler than Selenium RC's.</a:t>
            </a:r>
          </a:p>
          <a:p>
            <a:endParaRPr lang="en-US" b="0" dirty="0" smtClean="0">
              <a:latin typeface="Arial" panose="020B0604020202020204" pitchFamily="34" charset="0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It controls the browser from the OS level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All you need are your programming language's IDE (which contains your Selenium commands) and a browser.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You first need to launch a separate application called Selenium Remote Control (RC) Server before you can start testing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The Selenium RC Server acts as a "middleman" between your Selenium commands and your browser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When you begin testing, Selenium RC Server "injects" a Javascript program called Selenium Core into the browser.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Once injected, Selenium Core will start receiving instructions relayed by the RC Server from your test program.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When the instructions are received, Selenium Core will execute them as Javascript commands.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The browser will obey the instructions of Selenium Core, and will relay its response to the RC Server.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The RC Server will receive the response of the browser and then display the results to you.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RC Server will fetch the next instruction from your test script to repeat the whole cycle.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08213" y="764540"/>
            <a:ext cx="4859981" cy="8003618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Arial" panose="020B0604020202020204" pitchFamily="34" charset="0"/>
              </a:rPr>
              <a:t>2. Speed</a:t>
            </a:r>
          </a:p>
          <a:p>
            <a:r>
              <a:rPr lang="en-US" b="0" dirty="0" err="1" smtClean="0">
                <a:latin typeface="Arial" panose="020B0604020202020204" pitchFamily="34" charset="0"/>
              </a:rPr>
              <a:t>WebDriver</a:t>
            </a:r>
            <a:r>
              <a:rPr lang="en-US" b="0" dirty="0" smtClean="0">
                <a:latin typeface="Arial" panose="020B0604020202020204" pitchFamily="34" charset="0"/>
              </a:rPr>
              <a:t> is faster than Selenium RC since it speaks directly to the browser uses the browser's own engine to control it.</a:t>
            </a:r>
          </a:p>
          <a:p>
            <a:endParaRPr lang="en-US" b="0" dirty="0" smtClean="0">
              <a:latin typeface="Arial" panose="020B0604020202020204" pitchFamily="34" charset="0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Selenium RC is slower since it uses a Javascript program called Selenium Core. This Selenium Core is the one that directly controls the browser, not you.</a:t>
            </a:r>
          </a:p>
          <a:p>
            <a:endParaRPr lang="en-US" b="0" dirty="0" smtClean="0">
              <a:latin typeface="Arial" panose="020B0604020202020204" pitchFamily="34" charset="0"/>
            </a:endParaRPr>
          </a:p>
          <a:p>
            <a:pPr defTabSz="966612">
              <a:defRPr/>
            </a:pP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Real-life Interaction</a:t>
            </a:r>
          </a:p>
          <a:p>
            <a:r>
              <a:rPr lang="en-US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WebDriver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interacts with page elements in a more realistic way. For example, if you have a disabled text box on a page you were testing, </a:t>
            </a:r>
            <a:r>
              <a:rPr lang="en-US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WebDriver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really cannot enter any value in it just as how a real person cannot.</a:t>
            </a:r>
          </a:p>
          <a:p>
            <a:endParaRPr lang="en-US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Selenium Core, just like other Javascript codes, can access disabled elements. In the past, Selenium testers complain that Selenium Core was able to enter values to a disabled text box in their tests. Differences in API </a:t>
            </a:r>
          </a:p>
          <a:p>
            <a:r>
              <a:rPr lang="en-US" b="0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b="0" dirty="0" smtClean="0">
                <a:latin typeface="Arial" panose="020B0604020202020204" pitchFamily="34" charset="0"/>
              </a:rPr>
              <a:t>4. API</a:t>
            </a:r>
          </a:p>
          <a:p>
            <a:r>
              <a:rPr lang="en-US" b="0" dirty="0" smtClean="0">
                <a:latin typeface="Arial" panose="020B0604020202020204" pitchFamily="34" charset="0"/>
              </a:rPr>
              <a:t>Selenium RC's API is more matured but contains redundancies and often confusing commands. </a:t>
            </a:r>
          </a:p>
          <a:p>
            <a:endParaRPr lang="en-US" b="0" dirty="0" smtClean="0">
              <a:latin typeface="Arial" panose="020B0604020202020204" pitchFamily="34" charset="0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For example, most of the time, testers are confused whether to use type or </a:t>
            </a:r>
            <a:r>
              <a:rPr lang="en-US" b="0" dirty="0" err="1" smtClean="0">
                <a:latin typeface="Arial" panose="020B0604020202020204" pitchFamily="34" charset="0"/>
              </a:rPr>
              <a:t>typeKeys</a:t>
            </a:r>
            <a:r>
              <a:rPr lang="en-US" b="0" dirty="0" smtClean="0">
                <a:latin typeface="Arial" panose="020B0604020202020204" pitchFamily="34" charset="0"/>
              </a:rPr>
              <a:t>; or whether to use click, </a:t>
            </a:r>
            <a:r>
              <a:rPr lang="en-US" b="0" dirty="0" err="1" smtClean="0">
                <a:latin typeface="Arial" panose="020B0604020202020204" pitchFamily="34" charset="0"/>
              </a:rPr>
              <a:t>mouseDown</a:t>
            </a:r>
            <a:r>
              <a:rPr lang="en-US" b="0" dirty="0" smtClean="0">
                <a:latin typeface="Arial" panose="020B0604020202020204" pitchFamily="34" charset="0"/>
              </a:rPr>
              <a:t>, or </a:t>
            </a:r>
            <a:r>
              <a:rPr lang="en-US" b="0" dirty="0" err="1" smtClean="0">
                <a:latin typeface="Arial" panose="020B0604020202020204" pitchFamily="34" charset="0"/>
              </a:rPr>
              <a:t>mouseDownAt</a:t>
            </a:r>
            <a:r>
              <a:rPr lang="en-US" b="0" dirty="0" smtClean="0">
                <a:latin typeface="Arial" panose="020B0604020202020204" pitchFamily="34" charset="0"/>
              </a:rPr>
              <a:t>. Worse, different browsers interpret each of these commands in different ways tool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Arial" panose="020B0604020202020204" pitchFamily="34" charset="0"/>
              </a:rPr>
              <a:t>WebDriver's</a:t>
            </a:r>
            <a:r>
              <a:rPr lang="en-US" b="0" dirty="0" smtClean="0">
                <a:latin typeface="Arial" panose="020B0604020202020204" pitchFamily="34" charset="0"/>
              </a:rPr>
              <a:t> API is simpler than Selenium RC's. It does not contain redundant and confusing commands.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="0" dirty="0" smtClean="0">
              <a:latin typeface="Arial" panose="020B0604020202020204" pitchFamily="34" charset="0"/>
            </a:endParaRPr>
          </a:p>
          <a:p>
            <a:r>
              <a:rPr lang="en-US" b="0" dirty="0" smtClean="0">
                <a:latin typeface="Arial" panose="020B0604020202020204" pitchFamily="34" charset="0"/>
              </a:rPr>
              <a:t>5. Browser Support</a:t>
            </a:r>
          </a:p>
          <a:p>
            <a:r>
              <a:rPr lang="en-US" b="0" dirty="0" err="1" smtClean="0">
                <a:latin typeface="Arial" panose="020B0604020202020204" pitchFamily="34" charset="0"/>
              </a:rPr>
              <a:t>WebDriver</a:t>
            </a:r>
            <a:r>
              <a:rPr lang="en-US" b="0" dirty="0" smtClean="0">
                <a:latin typeface="Arial" panose="020B0604020202020204" pitchFamily="34" charset="0"/>
              </a:rPr>
              <a:t> can support the headless </a:t>
            </a:r>
            <a:r>
              <a:rPr lang="en-US" b="0" dirty="0" err="1" smtClean="0">
                <a:latin typeface="Arial" panose="020B0604020202020204" pitchFamily="34" charset="0"/>
              </a:rPr>
              <a:t>HtmlUnit</a:t>
            </a:r>
            <a:r>
              <a:rPr lang="en-US" b="0" dirty="0" smtClean="0">
                <a:latin typeface="Arial" panose="020B0604020202020204" pitchFamily="34" charset="0"/>
              </a:rPr>
              <a:t> browser</a:t>
            </a:r>
          </a:p>
          <a:p>
            <a:endParaRPr lang="en-US" b="0" dirty="0" smtClean="0">
              <a:latin typeface="Arial" panose="020B0604020202020204" pitchFamily="34" charset="0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Arial" panose="020B0604020202020204" pitchFamily="34" charset="0"/>
              </a:rPr>
              <a:t>HtmlUnit</a:t>
            </a:r>
            <a:r>
              <a:rPr lang="en-US" b="0" dirty="0" smtClean="0">
                <a:latin typeface="Arial" panose="020B0604020202020204" pitchFamily="34" charset="0"/>
              </a:rPr>
              <a:t> is termed as "headless" because it is an invisible browser - it is GUI-less.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It is a very fast browser because no time is spent in waiting for page elements to load. This accelerates your test execution cycles.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Since it is invisible to the user, it can only be controlled through automated means.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</a:rPr>
              <a:t>Selenium RC cannot support the headless </a:t>
            </a:r>
            <a:r>
              <a:rPr lang="en-US" b="0" dirty="0" err="1" smtClean="0">
                <a:latin typeface="Arial" panose="020B0604020202020204" pitchFamily="34" charset="0"/>
              </a:rPr>
              <a:t>HtmlUnit</a:t>
            </a:r>
            <a:r>
              <a:rPr lang="en-US" b="0" dirty="0" smtClean="0">
                <a:latin typeface="Arial" panose="020B0604020202020204" pitchFamily="34" charset="0"/>
              </a:rPr>
              <a:t> browser. It needs a real, visible browser to operate on.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6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46273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9751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440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4269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949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2484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44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34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0138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49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83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1260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47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6858000" cy="1098157"/>
          </a:xfrm>
        </p:spPr>
        <p:txBody>
          <a:bodyPr/>
          <a:lstStyle/>
          <a:p>
            <a:r>
              <a:rPr lang="en-US" dirty="0"/>
              <a:t>Test Automation &amp; Advanced 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Selenium 2.0 – Web Driver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Web Driver</a:t>
            </a:r>
          </a:p>
          <a:p>
            <a:r>
              <a:rPr lang="en-US" dirty="0"/>
              <a:t>Web Driver Vs Selenium RC Vs Selenium IDE</a:t>
            </a:r>
          </a:p>
          <a:p>
            <a:r>
              <a:rPr lang="en-US" dirty="0"/>
              <a:t>Benefits of Web Driver over Selenium IDE and RC</a:t>
            </a:r>
          </a:p>
          <a:p>
            <a:r>
              <a:rPr lang="en-US" dirty="0"/>
              <a:t>Limitations of Web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4.1: Selenium 2.0 – Web Driver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Web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Web automation framework that allows you to execute your tests against different browsers, not just Firefox (unlike Selenium IDE).</a:t>
            </a:r>
          </a:p>
          <a:p>
            <a:r>
              <a:rPr lang="en-US" sz="2000" dirty="0"/>
              <a:t>Provides a simpler, more concise programming interface </a:t>
            </a:r>
          </a:p>
          <a:p>
            <a:r>
              <a:rPr lang="en-US" sz="2000" dirty="0"/>
              <a:t>Selenium-WebDriver was developed to better support dynamic web pages where elements of a page may change without the page itself being reloaded</a:t>
            </a:r>
          </a:p>
          <a:p>
            <a:r>
              <a:rPr lang="en-US" sz="2000" dirty="0"/>
              <a:t>Supply a well-designed object-oriented API that provides improved support for modern advanced web-app testing problems.</a:t>
            </a:r>
          </a:p>
          <a:p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15" y="3736422"/>
            <a:ext cx="2513023" cy="256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/>
              <a:t>4.1: Selenium 2.0 – Web Driver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Driver Vs Selenium RC Vs Selenium IDE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8516" y="1494766"/>
            <a:ext cx="3106836" cy="464375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WebDriver </a:t>
            </a:r>
          </a:p>
          <a:p>
            <a:endParaRPr lang="en-US" sz="2000" dirty="0" smtClean="0"/>
          </a:p>
          <a:p>
            <a:r>
              <a:rPr lang="en-US" sz="2000" dirty="0" smtClean="0"/>
              <a:t>Supports all browsers like Firefox, IE, Chrome, Safari, Opera etc.</a:t>
            </a:r>
          </a:p>
          <a:p>
            <a:r>
              <a:rPr lang="en-US" sz="2000" dirty="0" smtClean="0"/>
              <a:t>Supports Record and playback</a:t>
            </a:r>
          </a:p>
          <a:p>
            <a:r>
              <a:rPr lang="en-US" sz="2000" dirty="0" smtClean="0"/>
              <a:t>Doesn’t required to start server before executing the test script</a:t>
            </a:r>
          </a:p>
          <a:p>
            <a:r>
              <a:rPr lang="en-US" sz="2000" dirty="0" smtClean="0"/>
              <a:t>Interacts natively with browser application</a:t>
            </a:r>
          </a:p>
          <a:p>
            <a:r>
              <a:rPr lang="en-US" sz="2000" dirty="0" smtClean="0"/>
              <a:t>As compared to RC, it is bit complex and large API.</a:t>
            </a:r>
          </a:p>
          <a:p>
            <a:endParaRPr lang="en-US" sz="2000" dirty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3399067" y="1457982"/>
            <a:ext cx="2781015" cy="464375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Selenium RC</a:t>
            </a:r>
          </a:p>
          <a:p>
            <a:endParaRPr lang="en-US" sz="2000" dirty="0" smtClean="0"/>
          </a:p>
          <a:p>
            <a:r>
              <a:rPr lang="en-US" sz="2000" dirty="0"/>
              <a:t>Supports all browsers like Firefox, IE, Chrome, Safari, Opera etc.</a:t>
            </a:r>
          </a:p>
          <a:p>
            <a:r>
              <a:rPr lang="en-US" sz="2000" dirty="0"/>
              <a:t>Doesn’t supports Record and playback</a:t>
            </a:r>
          </a:p>
          <a:p>
            <a:r>
              <a:rPr lang="en-US" sz="2000" dirty="0"/>
              <a:t>Required to start server before executing the test script.</a:t>
            </a:r>
          </a:p>
          <a:p>
            <a:r>
              <a:rPr lang="en-US" sz="2000" dirty="0"/>
              <a:t>Core engine is JavaScript based</a:t>
            </a:r>
          </a:p>
          <a:p>
            <a:r>
              <a:rPr lang="en-US" sz="2000" dirty="0"/>
              <a:t>It is easy and small API</a:t>
            </a:r>
          </a:p>
          <a:p>
            <a:endParaRPr lang="en-US" sz="2000" dirty="0"/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180082" y="1442211"/>
            <a:ext cx="2753711" cy="464375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Selenium  IDE </a:t>
            </a:r>
          </a:p>
          <a:p>
            <a:endParaRPr lang="en-US" sz="2000" dirty="0" smtClean="0"/>
          </a:p>
          <a:p>
            <a:r>
              <a:rPr lang="en-US" sz="2000" dirty="0"/>
              <a:t>Only works in Mozilla browser</a:t>
            </a:r>
          </a:p>
          <a:p>
            <a:endParaRPr lang="en-US" sz="2000" dirty="0"/>
          </a:p>
          <a:p>
            <a:r>
              <a:rPr lang="en-US" sz="2000" dirty="0"/>
              <a:t>Doesn’t supports Record and playback</a:t>
            </a:r>
          </a:p>
          <a:p>
            <a:r>
              <a:rPr lang="en-US" sz="2000" dirty="0"/>
              <a:t>Doesn’t required to start server before executing the test script.</a:t>
            </a:r>
          </a:p>
          <a:p>
            <a:r>
              <a:rPr lang="en-US" sz="2000" dirty="0"/>
              <a:t>Core engine is JavaScript based</a:t>
            </a:r>
          </a:p>
          <a:p>
            <a:r>
              <a:rPr lang="en-US" sz="2000" dirty="0"/>
              <a:t>Very simple to use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/>
              <a:t>4.1: Selenium 2.0 – Web Driver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Benefits of Web Driver over Selenium IDE and </a:t>
            </a:r>
            <a:r>
              <a:rPr lang="en-US" sz="3000" dirty="0" smtClean="0"/>
              <a:t>RC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is simpler than Selenium RC's</a:t>
            </a:r>
          </a:p>
          <a:p>
            <a:r>
              <a:rPr lang="en-US" dirty="0"/>
              <a:t>Faster than Selenium RC </a:t>
            </a:r>
          </a:p>
          <a:p>
            <a:r>
              <a:rPr lang="en-US" dirty="0"/>
              <a:t>Interacts with page elements in a more realistic way</a:t>
            </a:r>
          </a:p>
          <a:p>
            <a:r>
              <a:rPr lang="en-US" dirty="0"/>
              <a:t>API is simpler than Selenium RC's</a:t>
            </a:r>
          </a:p>
          <a:p>
            <a:r>
              <a:rPr lang="en-US" dirty="0"/>
              <a:t>Support the headless </a:t>
            </a:r>
            <a:r>
              <a:rPr lang="en-US" dirty="0" err="1"/>
              <a:t>HtmlUnit</a:t>
            </a:r>
            <a:r>
              <a:rPr lang="en-US" dirty="0"/>
              <a:t> browser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4.1: Selenium 2.0 – Web Driver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Limitations of Web Driver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Readily Support New Browsers</a:t>
            </a:r>
          </a:p>
          <a:p>
            <a:pPr lvl="1"/>
            <a:r>
              <a:rPr lang="en-US" dirty="0"/>
              <a:t>Since, WebDriver operates on the OS level</a:t>
            </a:r>
          </a:p>
          <a:p>
            <a:pPr lvl="1"/>
            <a:r>
              <a:rPr lang="en-US" dirty="0"/>
              <a:t>Different browsers communicate with the OS in different ways. </a:t>
            </a:r>
          </a:p>
          <a:p>
            <a:pPr lvl="1"/>
            <a:r>
              <a:rPr lang="en-US" dirty="0"/>
              <a:t>If a new browser comes out, it may have a different process of communicating with the OS as compared to other browsers</a:t>
            </a:r>
          </a:p>
          <a:p>
            <a:endParaRPr lang="en-US" dirty="0"/>
          </a:p>
          <a:p>
            <a:r>
              <a:rPr lang="en-US" dirty="0"/>
              <a:t>Has no built-in command that automatically generates a Test Results File</a:t>
            </a:r>
          </a:p>
          <a:p>
            <a:pPr lvl="1"/>
            <a:r>
              <a:rPr lang="en-US" dirty="0"/>
              <a:t>Have to rely on your IDE's output window, or design the report yourself using the capabilities of your programming language and store it as text, html, etc.</a:t>
            </a:r>
          </a:p>
          <a:p>
            <a:pPr lvl="1"/>
            <a:r>
              <a:rPr lang="en-US" dirty="0"/>
              <a:t>Selenium RC automatically generates an HTML file of test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learnt</a:t>
            </a:r>
          </a:p>
          <a:p>
            <a:pPr lvl="1"/>
            <a:r>
              <a:rPr lang="en-US" dirty="0"/>
              <a:t>WebDriver is a tool for testing web applications across different browsers using different programming languages.</a:t>
            </a:r>
          </a:p>
          <a:p>
            <a:pPr lvl="1"/>
            <a:r>
              <a:rPr lang="en-US" dirty="0"/>
              <a:t>You are now able to make powerful tests because WebDriver allows you to use a programming language of your choice in designing your tests.</a:t>
            </a:r>
          </a:p>
          <a:p>
            <a:pPr lvl="1"/>
            <a:r>
              <a:rPr lang="en-US" dirty="0"/>
              <a:t>WebDriver is faster than Selenium RC because of its simpler architecture.</a:t>
            </a:r>
          </a:p>
          <a:p>
            <a:pPr lvl="1"/>
            <a:r>
              <a:rPr lang="en-US" dirty="0"/>
              <a:t>WebDriver directly talks to the browser while Selenium RC needs the help of the RC Server in order to do so.</a:t>
            </a:r>
          </a:p>
          <a:p>
            <a:pPr lvl="1"/>
            <a:r>
              <a:rPr lang="en-US" dirty="0"/>
              <a:t>WebDriver's API is more concise than Selenium RC's.</a:t>
            </a:r>
          </a:p>
          <a:p>
            <a:pPr lvl="1"/>
            <a:r>
              <a:rPr lang="en-US" dirty="0"/>
              <a:t>WebDriver can support </a:t>
            </a:r>
            <a:r>
              <a:rPr lang="en-US" dirty="0" err="1"/>
              <a:t>HtmlUnit</a:t>
            </a:r>
            <a:r>
              <a:rPr lang="en-US" dirty="0"/>
              <a:t> while Selenium RC cannot.</a:t>
            </a:r>
          </a:p>
          <a:p>
            <a:pPr lvl="1"/>
            <a:r>
              <a:rPr lang="en-US" dirty="0"/>
              <a:t>The only drawbacks of WebDriver are:</a:t>
            </a:r>
          </a:p>
          <a:p>
            <a:pPr lvl="2"/>
            <a:r>
              <a:rPr lang="en-US" dirty="0"/>
              <a:t>It cannot readily support new browsers, but Selenium RC can.</a:t>
            </a:r>
          </a:p>
          <a:p>
            <a:pPr lvl="2"/>
            <a:r>
              <a:rPr lang="en-US" dirty="0"/>
              <a:t>It does not have a built-in command for automatic generation of test results.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Select which is NOT a feature of Web Driver</a:t>
            </a:r>
          </a:p>
          <a:p>
            <a:pPr lvl="1"/>
            <a:r>
              <a:rPr lang="en-US" dirty="0"/>
              <a:t>Architecture is simpler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API is complex</a:t>
            </a:r>
          </a:p>
          <a:p>
            <a:pPr lvl="1"/>
            <a:r>
              <a:rPr lang="en-US" dirty="0"/>
              <a:t>Supports all the </a:t>
            </a:r>
            <a:r>
              <a:rPr lang="en-US" dirty="0" smtClean="0"/>
              <a:t>browsers</a:t>
            </a:r>
          </a:p>
          <a:p>
            <a:pPr lvl="1"/>
            <a:endParaRPr lang="en-US" dirty="0"/>
          </a:p>
          <a:p>
            <a:r>
              <a:rPr lang="en-US" dirty="0"/>
              <a:t>Question 2: True/False</a:t>
            </a:r>
          </a:p>
          <a:p>
            <a:pPr lvl="1"/>
            <a:r>
              <a:rPr lang="en-US" dirty="0"/>
              <a:t>WebDriver can Readily Support New Browsers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Question 3: Fill in the Blanks</a:t>
            </a:r>
          </a:p>
          <a:p>
            <a:pPr lvl="1"/>
            <a:r>
              <a:rPr lang="en-US" dirty="0"/>
              <a:t>WebDriver can support _________while Selenium RC cannot.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410995970C5439ABD09A0520125A5" ma:contentTypeVersion="3" ma:contentTypeDescription="Create a new document." ma:contentTypeScope="" ma:versionID="7730e52a0023c610d1074a9f7c12aa26">
  <xsd:schema xmlns:xsd="http://www.w3.org/2001/XMLSchema" xmlns:xs="http://www.w3.org/2001/XMLSchema" xmlns:p="http://schemas.microsoft.com/office/2006/metadata/properties" xmlns:ns2="952a6df7-b138-4f89-9bc4-e7a874ea3254" xmlns:ns3="12ac6c77-9dce-46bd-9b13-eb21919194a6" targetNamespace="http://schemas.microsoft.com/office/2006/metadata/properties" ma:root="true" ma:fieldsID="09daa886528e243cb15d4c27c771edde" ns2:_="" ns3:_="">
    <xsd:import namespace="952a6df7-b138-4f89-9bc4-e7a874ea3254"/>
    <xsd:import namespace="12ac6c77-9dce-46bd-9b13-eb21919194a6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c6c77-9dce-46bd-9b13-eb21919194a6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2ac6c77-9dce-46bd-9b13-eb21919194a6">Class book</Material_x0020_Type>
    <Category xmlns="12ac6c77-9dce-46bd-9b13-eb21919194a6">Module Artifact</Category>
    <Levels xmlns="12ac6c77-9dce-46bd-9b13-eb21919194a6">L1</Level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69126-7F7C-402F-BAF7-EF6FB04BBBD3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15436</TotalTime>
  <Words>834</Words>
  <Application>Microsoft Office PowerPoint</Application>
  <PresentationFormat>On-screen Show (4:3)</PresentationFormat>
  <Paragraphs>113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2_Corporate Presentation Template (4x3 - Normal)</vt:lpstr>
      <vt:lpstr>think-cell Slide</vt:lpstr>
      <vt:lpstr>Test Automation &amp; Advanced Selenium</vt:lpstr>
      <vt:lpstr>Lesson Objectives</vt:lpstr>
      <vt:lpstr>4.1: Selenium 2.0 – Web Driver Introduction To Web Driver</vt:lpstr>
      <vt:lpstr> 4.1: Selenium 2.0 – Web Driver Web Driver Vs Selenium RC Vs Selenium IDE</vt:lpstr>
      <vt:lpstr> 4.1: Selenium 2.0 – Web Driver Benefits of Web Driver over Selenium IDE and RC</vt:lpstr>
      <vt:lpstr>PowerPoint Presentation</vt:lpstr>
      <vt:lpstr>4.1: Selenium 2.0 – Web Driver Limitations of Web Driver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Selenium-Classbook-Lesson04</dc:title>
  <dc:creator>iGATE</dc:creator>
  <cp:lastModifiedBy>Misal, Dinesh</cp:lastModifiedBy>
  <cp:revision>215</cp:revision>
  <cp:lastPrinted>2016-10-19T04:14:36Z</cp:lastPrinted>
  <dcterms:created xsi:type="dcterms:W3CDTF">2012-05-18T02:59:15Z</dcterms:created>
  <dcterms:modified xsi:type="dcterms:W3CDTF">2016-10-19T04:20:01Z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0x010100226410995970C5439ABD09A0520125A5</vt:lpwstr>
  </property>
  <property fmtid="{D5CDD505-2E9C-101B-9397-08002B2CF9AE}" pid="4" name="_SourceUrl">
    <vt:lpwstr/>
  </property>
</Properties>
</file>