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2-HD-BTM.png">
            <a:extLst>
              <a:ext uri="{FF2B5EF4-FFF2-40B4-BE49-F238E27FC236}">
                <a16:creationId xmlns:a16="http://schemas.microsoft.com/office/drawing/2014/main" id="{629F3314-D9B3-4F7B-96B4-BFF2CAB8F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5280B47-9BF3-418B-B1DD-B93C010F88B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71600" y="1803407"/>
            <a:ext cx="9448796" cy="1825096"/>
          </a:xfrm>
        </p:spPr>
        <p:txBody>
          <a:bodyPr anchor="b"/>
          <a:lstStyle>
            <a:lvl1pPr algn="l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54F267-97C2-4FAE-9346-4128FFAC266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1600" y="3632197"/>
            <a:ext cx="9448796" cy="6858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C15A7F-741A-4FB5-978C-A4B94C6AD2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909560" y="4314331"/>
            <a:ext cx="2910836" cy="374638"/>
          </a:xfrm>
        </p:spPr>
        <p:txBody>
          <a:bodyPr/>
          <a:lstStyle>
            <a:lvl1pPr>
              <a:defRPr/>
            </a:lvl1pPr>
          </a:lstStyle>
          <a:p>
            <a:pPr lvl="0"/>
            <a:fld id="{093E59E3-2E10-4706-B88E-E4F716DBA244}" type="datetime1">
              <a:rPr lang="en-US"/>
              <a:pPr lvl="0"/>
              <a:t>4/11/2024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D180AD-788B-421B-AD2F-583E44A999F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371600" y="4323840"/>
            <a:ext cx="6400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060B6E-2998-4072-A8CF-C69154D217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77196" y="1430862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F180661-FF17-4FCB-B48C-5DB3833D3D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327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AF79-BF3F-47A0-B9D9-2849481FEC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772" y="4697364"/>
            <a:ext cx="10822033" cy="819357"/>
          </a:xfrm>
        </p:spPr>
        <p:txBody>
          <a:bodyPr anchor="b"/>
          <a:lstStyle>
            <a:lvl1pPr algn="l"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E8136-2934-490C-A94A-DB8424B01A8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1730" y="941438"/>
            <a:ext cx="10821841" cy="3478158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E1931-A4D2-4663-B9D2-73FDD5AC0C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5516712"/>
            <a:ext cx="10820396" cy="701966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AA829-32C7-4D1F-8840-C6F4DA2D4B0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2348C7-4A88-4A23-83EC-92B99769D912}" type="datetime1">
              <a:rPr lang="en-US"/>
              <a:pPr lvl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59104-38FF-4FDB-B41B-9F1C3ADB14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2E620-F401-4AA3-A2D1-E645B739E2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59926-7C9D-49A1-8F40-3551525298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0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2-HD-BTM.png">
            <a:extLst>
              <a:ext uri="{FF2B5EF4-FFF2-40B4-BE49-F238E27FC236}">
                <a16:creationId xmlns:a16="http://schemas.microsoft.com/office/drawing/2014/main" id="{9E002949-7724-4F14-A3AF-470E1798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7125435-AEC5-4056-8DF6-9BCE9DFD73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753529"/>
            <a:ext cx="10820396" cy="2802471"/>
          </a:xfrm>
        </p:spPr>
        <p:txBody>
          <a:bodyPr/>
          <a:lstStyle>
            <a:lvl1pPr algn="l"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7088B-1DF6-4142-B620-D1EC8D09D5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4466" y="3649132"/>
            <a:ext cx="10130518" cy="999064"/>
          </a:xfr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15B3-287A-4E13-82B9-43C11559EE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81003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4FFACF4-C46E-4486-8729-18271EA7FC26}" type="datetime1">
              <a:rPr lang="en-US"/>
              <a:pPr lvl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EF41C-03B1-433C-BFB2-E6EC55DA18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79942"/>
            <a:ext cx="699149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9CCD5-47B3-4124-93E5-60E369E7839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44C37A5-0334-4846-8DAF-1E8EAC55AD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0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2-HD-BTM.png">
            <a:extLst>
              <a:ext uri="{FF2B5EF4-FFF2-40B4-BE49-F238E27FC236}">
                <a16:creationId xmlns:a16="http://schemas.microsoft.com/office/drawing/2014/main" id="{B5C9321C-9292-467F-A261-96D6F005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A80F25B-C296-4BAB-9465-A9F10B36FC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466" y="753529"/>
            <a:ext cx="10151531" cy="2604494"/>
          </a:xfrm>
        </p:spPr>
        <p:txBody>
          <a:bodyPr/>
          <a:lstStyle>
            <a:lvl1pPr algn="l"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9C892-9573-4FFE-B3BE-50CDE08A80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03861" y="3365558"/>
            <a:ext cx="9592732" cy="444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17BA85A-2F6C-4479-8BC6-D1EF62C1B0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4466" y="3959864"/>
            <a:ext cx="10151531" cy="679874"/>
          </a:xfr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879143F-C782-4E1A-B2D7-A48F57F276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81003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776E3B8-81E5-41F1-B457-07ED5F229731}" type="datetime1">
              <a:rPr lang="en-US"/>
              <a:pPr lvl="0"/>
              <a:t>4/11/2024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D84D989-64F9-4699-B6B3-C1A645B879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79942"/>
            <a:ext cx="699149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EEC2925-A746-4ADF-B02E-A3237CCB65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A477309-3CE0-4A5B-A305-35CE913E0C55}" type="slidenum"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B8BF6-D62A-486D-86F6-6115A7C64C01}"/>
              </a:ext>
            </a:extLst>
          </p:cNvPr>
          <p:cNvSpPr txBox="1"/>
          <p:nvPr/>
        </p:nvSpPr>
        <p:spPr>
          <a:xfrm>
            <a:off x="476246" y="933446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entury Gothic"/>
              </a:rPr>
              <a:t>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96C06B-E5AB-4008-96BB-4A25A301EDC9}"/>
              </a:ext>
            </a:extLst>
          </p:cNvPr>
          <p:cNvSpPr txBox="1"/>
          <p:nvPr/>
        </p:nvSpPr>
        <p:spPr>
          <a:xfrm>
            <a:off x="10984230" y="2701293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1233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2-HD-BTM.png">
            <a:extLst>
              <a:ext uri="{FF2B5EF4-FFF2-40B4-BE49-F238E27FC236}">
                <a16:creationId xmlns:a16="http://schemas.microsoft.com/office/drawing/2014/main" id="{59185841-A916-42D7-B1F1-24DF7785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9993192-5E78-4B6E-B28A-A7914C714B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493" y="1124702"/>
            <a:ext cx="10146182" cy="2511838"/>
          </a:xfrm>
        </p:spPr>
        <p:txBody>
          <a:bodyPr anchor="b"/>
          <a:lstStyle>
            <a:lvl1pPr algn="l"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DE094-C604-4EEA-8218-1D9954306A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4466" y="3648318"/>
            <a:ext cx="10144655" cy="9998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033F9-7A87-4C8F-9623-BB39D284EF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78881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DA616E1-C1DF-48D5-A9F9-22121D6793DB}" type="datetime1">
              <a:rPr lang="en-US"/>
              <a:pPr lvl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39D47-AE79-4EC8-8871-758E1000C4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78881"/>
            <a:ext cx="699149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24546-C07B-4CD4-92DE-17D1BCDF14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5DE5BC1-9ABD-4D0A-BACE-C314FE0EDC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68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495C-0BB5-4017-8CEB-E0CD6D760A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3" y="761996"/>
            <a:ext cx="8610603" cy="130387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92735-1036-4BB9-8E96-DD29E9917B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2202076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B6A9D-2E0F-4D6D-BE2C-FD4F762246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2904564"/>
            <a:ext cx="3456432" cy="3314133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DFAB4-72CE-4B05-8985-F08968A51D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68802" y="2201335"/>
            <a:ext cx="3456432" cy="626537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18EA6B9-2239-40DF-9251-5E1F6D1EF44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66854" y="2904070"/>
            <a:ext cx="3456432" cy="331461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F51D7F3-5F40-4193-BD56-63E94DB1F6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51804" y="2192868"/>
            <a:ext cx="3456432" cy="626537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7792F6E-1A5C-4C22-AF9B-69AC49DE9DC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51804" y="2904564"/>
            <a:ext cx="3456432" cy="3314133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8F2F8069-7940-4C56-91F8-A6AF407F82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2C8DED-9A99-4D3D-BC08-E3B75BEA4C1A}" type="datetime1">
              <a:rPr lang="en-US"/>
              <a:pPr lvl="0"/>
              <a:t>4/11/2024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C43E606B-949E-4C24-8A68-69E3C8DDB99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876F1023-313B-4415-A9DA-9F46B18032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18A154-D861-45AB-AEC0-8850F760C5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26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FB06-4EB7-468A-91CF-B0D53AA4CE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3" y="761996"/>
            <a:ext cx="8610603" cy="12954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A66B7-5D3E-4338-80AA-C79A87958D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8616" y="4190996"/>
            <a:ext cx="3451585" cy="6827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0F3F5E3-E85B-4A47-8074-270C72943F3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8616" y="2362196"/>
            <a:ext cx="3451585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467964A-8C98-4E6D-B014-39643D84B71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8616" y="4873761"/>
            <a:ext cx="3451585" cy="134491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9D89717-CE20-4CC8-A57D-D00DD9BA83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74261" y="4190996"/>
            <a:ext cx="3448933" cy="6827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284E580-9404-4F8D-81C8-5A68FF2A52E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374261" y="2362196"/>
            <a:ext cx="3448933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1FE8275-FFEC-4361-8EB5-62C46557D8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74261" y="4873761"/>
            <a:ext cx="3448933" cy="134491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28E338E-4271-4D36-A1F4-EC691F211E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49728" y="4190996"/>
            <a:ext cx="3456468" cy="6827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404B23F-A11A-4125-A5E8-8EE9FD1F3D8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49856" y="2362196"/>
            <a:ext cx="3447882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105A649-6C02-4D7F-B57C-0F1F499C9B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49728" y="4873761"/>
            <a:ext cx="3452445" cy="134491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4F26EA4F-79BA-4C55-A76B-DBA43D7007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C703FF-FB2B-4941-8923-B3C482B60F75}" type="datetime1">
              <a:rPr lang="en-US"/>
              <a:pPr lvl="0"/>
              <a:t>4/11/2024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D1A66207-9F34-4E00-B6CB-4F8F70057D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6AED8D53-651F-40EC-BA3C-83BA7C7BBA4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3E5274-42CB-40B7-8897-2CD20C7B44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83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5CA8-97B2-42C0-893B-AB446FABB9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FDDD6-AB4A-4908-BF42-45C6CEADA56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6B351-AC7C-4464-BF4F-9E310AD55C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5F8711-ADFE-423E-A39F-5A89A03A2A21}" type="datetime1">
              <a:rPr lang="en-US"/>
              <a:pPr lvl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D09EE-F05C-4226-9116-CE3DADCC2E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FF264-A6DE-41DC-98E0-9A33C2491D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4C9D3D-A7F6-4DF8-9296-7A13DB231F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3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2-HD-BTM.png">
            <a:extLst>
              <a:ext uri="{FF2B5EF4-FFF2-40B4-BE49-F238E27FC236}">
                <a16:creationId xmlns:a16="http://schemas.microsoft.com/office/drawing/2014/main" id="{992490DD-B0D0-4A0F-942F-F107647D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Vertical Title 1">
            <a:extLst>
              <a:ext uri="{FF2B5EF4-FFF2-40B4-BE49-F238E27FC236}">
                <a16:creationId xmlns:a16="http://schemas.microsoft.com/office/drawing/2014/main" id="{AC61D6F0-A06D-4F4E-BAE8-85553D01494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448796" y="745062"/>
            <a:ext cx="2057400" cy="3903134"/>
          </a:xfrm>
        </p:spPr>
        <p:txBody>
          <a:bodyPr vert="eaVert"/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26CAF6DC-20CA-43A2-82A8-F4BCDA9FC11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024466" y="745071"/>
            <a:ext cx="8204197" cy="39031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397F27E-1A79-4B83-B66A-273075EE8F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79942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8E32037-5B7A-4AC9-A924-7D2AB47A0363}" type="datetime1">
              <a:rPr lang="en-US"/>
              <a:pPr lvl="0"/>
              <a:t>4/11/2024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B60701-01B8-4621-9EDE-2300B0B6D4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81003"/>
            <a:ext cx="699149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B3E0A6-99DE-4527-A46C-8BE09310FE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A5583AB-9453-472F-ACA0-E3F2AA4929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3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388A-58B3-4DAF-9875-974C3D1AC8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B242-692A-41D6-BB0D-819FA833F6E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34F98-59F7-4BCC-95E8-18A606BB556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42A024-5BBA-482E-892D-6D285D764E91}" type="datetime1">
              <a:rPr lang="en-US"/>
              <a:pPr lvl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7062-4C4F-4F1C-A846-6CB065F836A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9120-92FA-48A3-AE04-5A696E6B9E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FDB7FD-FEC4-4BC2-8536-77C83CA49E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703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2-HD-BTM.png">
            <a:extLst>
              <a:ext uri="{FF2B5EF4-FFF2-40B4-BE49-F238E27FC236}">
                <a16:creationId xmlns:a16="http://schemas.microsoft.com/office/drawing/2014/main" id="{87203CEE-8E7E-4D9E-8D86-705ED31A4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0C58A5E-F1BB-40BC-B629-26067D8CFE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753529"/>
            <a:ext cx="10820396" cy="2801931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E614D87-AC67-4C7B-AEC7-11BEF690A6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4466" y="3641726"/>
            <a:ext cx="10490197" cy="955676"/>
          </a:xfrm>
        </p:spPr>
        <p:txBody>
          <a:bodyPr/>
          <a:lstStyle>
            <a:lvl1pPr marL="0" indent="0" algn="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1BAB5C9-2039-4493-A26C-A44CF20BA1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81003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0A3648B-839F-4230-B5CB-FBBFC338F276}" type="datetime1">
              <a:rPr lang="en-US"/>
              <a:pPr lvl="0"/>
              <a:t>4/11/2024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C6F6EF-3BC7-4220-97D5-F1566143683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81003"/>
            <a:ext cx="6991493" cy="36406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9363C2-3AF9-4F49-93E2-7B40A62A1A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4AE218B-A8E7-4948-8CD8-55A5858842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2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A808-A416-49CE-AB83-1A170C8A73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91740-17CA-406C-84F1-57108EB29F9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2194560"/>
            <a:ext cx="5333996" cy="40241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09AFA-615B-4EF7-84B0-F7B50B7A1FD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2194560"/>
            <a:ext cx="5333996" cy="40241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73837-869D-4DBC-9FE7-0C130C8934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E4CFA7-A140-4389-882B-D4DBEFB406F5}" type="datetime1">
              <a:rPr lang="en-US"/>
              <a:pPr lvl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A40B3-CEED-4767-A485-B107314B09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8201A-9E95-434D-BF61-91A201777F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D19584-CBA9-493A-90A6-7FA9611615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6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B9B5-4479-42FD-B995-0DB8319CD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3" y="761996"/>
            <a:ext cx="8610603" cy="12954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CA32E-BBE8-4600-B6B8-E239D9A50D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9" y="2183797"/>
            <a:ext cx="5079994" cy="823910"/>
          </a:xfrm>
        </p:spPr>
        <p:txBody>
          <a:bodyPr anchor="b"/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2CCBB-3E81-4FB9-9203-6B71F17BDDC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85800" y="3132670"/>
            <a:ext cx="5311777" cy="308601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7842F-D761-4027-AFDF-51058884874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400800" y="2183797"/>
            <a:ext cx="5105396" cy="823910"/>
          </a:xfrm>
        </p:spPr>
        <p:txBody>
          <a:bodyPr anchor="b"/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06D52-6E40-4EBA-AFA8-F0790A76577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3132670"/>
            <a:ext cx="5333996" cy="308601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9B8C9-67CA-4EC0-8467-C2F763AB54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17C426-DD32-4E04-B48C-F19CDB0C27CB}" type="datetime1">
              <a:rPr lang="en-US"/>
              <a:pPr lvl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CFC65-EB2B-468E-89BA-DFDCBD6BF0F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4D1FE-DCE8-427D-9CB4-BBF89FFAA7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8EA6F3-32F1-40E8-8667-C4EBBA6154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5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5D26-F1AF-4E4B-927A-DE3B3BD0C2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7B4AC-7575-4A5E-94FC-BE31AC4ECC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B23ACD-F5B0-4527-A649-F5688DDF9606}" type="datetime1">
              <a:rPr lang="en-US"/>
              <a:pPr lvl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AEADB-8AE9-43E5-A44D-7B2C77FB21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15F83-EC3F-4E0B-BF09-FDB8C3998A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B81440-9FBF-43AE-B0C3-4E5E495341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E4D4B-6880-4B67-8FF3-0042060593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6B4130-D1D2-4B62-8B2F-74322BD5E4B5}" type="datetime1">
              <a:rPr lang="en-US"/>
              <a:pPr lvl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C306B-F62D-45B6-8027-5A7B3DD2DB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69E40-B1D1-4945-B85C-7F6A1B4A5F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E38A80-189F-42C1-82EF-6D7883D463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4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46E2-0D04-41B7-8D80-93EBE7B04E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524003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0AEF-5453-42DB-97FF-3480DA5EE7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95577" y="746763"/>
            <a:ext cx="6510619" cy="5471925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AC59C-AE9C-4BF4-BD6A-54EA4A61458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5800" y="3124203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0CF3F-9760-4D37-8899-FBE739E58B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8842D9-F002-4B6F-9898-42D725504C49}" type="datetime1">
              <a:rPr lang="en-US"/>
              <a:pPr lvl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C1D23-EA5B-4D59-9BA7-35CD76AF91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9525B-0802-4CDE-88F9-7AD39105CB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857A6C-E2DC-4433-A998-FB5C5D9113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5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1C56-A661-4C9D-AF45-09C82D7288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524003"/>
            <a:ext cx="6873243" cy="1600200"/>
          </a:xfrm>
        </p:spPr>
        <p:txBody>
          <a:bodyPr anchor="b"/>
          <a:lstStyle>
            <a:lvl1pPr algn="l"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AE558-6327-40E9-A52C-FE47D3E6A55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861233" y="751243"/>
            <a:ext cx="3644962" cy="54674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15C3-7CFD-4CFE-93F3-0567F3043B8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5800" y="3124203"/>
            <a:ext cx="6873243" cy="309448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D5153-A725-4BD5-B6E9-F6E103E0DA7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DDA8C0-0FB9-48B9-9859-5E77BC1FB827}" type="datetime1">
              <a:rPr lang="en-US"/>
              <a:pPr lvl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F265F-D906-4D4C-A7A6-55F5F505F3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38A5F-8055-44DB-A72F-9093E47262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4ABECC-DB73-4269-A846-7EBF9C6306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0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2-HD-TOP.png">
            <a:extLst>
              <a:ext uri="{FF2B5EF4-FFF2-40B4-BE49-F238E27FC236}">
                <a16:creationId xmlns:a16="http://schemas.microsoft.com/office/drawing/2014/main" id="{80EC4585-7131-4A56-920A-8966E40C4D9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12191996" cy="144145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9EB07998-B06C-4057-9AB3-3170C1D1F1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3" y="764374"/>
            <a:ext cx="8610603" cy="1293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CFE0F48-D5A1-4A11-A4A3-D6FBC80BA8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396" cy="40241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4D3600-0EAF-4B75-9068-30135871491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595360" y="6356351"/>
            <a:ext cx="291083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A9BBE4C2-AC73-4D14-8DF2-66B7C75E586D}" type="datetime1">
              <a:rPr lang="en-US"/>
              <a:pPr lvl="0"/>
              <a:t>4/11/2024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021951E-D4A0-4B4A-B3A4-03B0C31AF7D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85800" y="6355848"/>
            <a:ext cx="7772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784C23-2A9B-4577-A374-79635C722D1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762996" y="381003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EA21D480-24AC-4E4E-813F-1AE7191F6B4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0" baseline="0">
          <a:solidFill>
            <a:srgbClr val="000000"/>
          </a:solidFill>
          <a:uFillTx/>
          <a:latin typeface="Century Gothic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200" b="0" i="0" u="none" strike="noStrike" kern="1200" cap="none" spc="0" baseline="0">
          <a:solidFill>
            <a:srgbClr val="000000"/>
          </a:solidFill>
          <a:uFillTx/>
          <a:latin typeface="Century Gothic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entury Gothic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entury Gothic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000000"/>
          </a:solidFill>
          <a:uFillTx/>
          <a:latin typeface="Century Gothic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00000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6A24-EC7E-4D7B-92A5-C337DFF34E3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74752" y="867292"/>
            <a:ext cx="11953457" cy="2860261"/>
          </a:xfrm>
        </p:spPr>
        <p:txBody>
          <a:bodyPr/>
          <a:lstStyle/>
          <a:p>
            <a:pPr lvl="0"/>
            <a:r>
              <a:rPr lang="en-US" sz="5400" b="1" dirty="0"/>
              <a:t>VOTING WEB APPLICATION USING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       DJANGO FRAMEWORK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9F945-DE0B-48D6-AC4F-DE85AD1C57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44860" y="4277965"/>
            <a:ext cx="5514537" cy="1335043"/>
          </a:xfrm>
        </p:spPr>
        <p:txBody>
          <a:bodyPr>
            <a:noAutofit/>
          </a:bodyPr>
          <a:lstStyle/>
          <a:p>
            <a:r>
              <a:rPr lang="en-IN" sz="1800" b="1" dirty="0"/>
              <a:t>Name:   </a:t>
            </a:r>
            <a:r>
              <a:rPr lang="en-IN" sz="1800" b="1" dirty="0" err="1"/>
              <a:t>S.Dhanushiya</a:t>
            </a:r>
            <a:endParaRPr lang="en-IN" sz="1800" b="1" dirty="0"/>
          </a:p>
          <a:p>
            <a:r>
              <a:rPr lang="en-IN" sz="1800" b="1" dirty="0"/>
              <a:t>NM id:  au951221104010</a:t>
            </a:r>
          </a:p>
          <a:p>
            <a:r>
              <a:rPr lang="en-IN" sz="1800" b="1" dirty="0"/>
              <a:t>College Name: </a:t>
            </a:r>
            <a:r>
              <a:rPr lang="en-IN" sz="1800" b="1" dirty="0" err="1"/>
              <a:t>J.P.College</a:t>
            </a:r>
            <a:r>
              <a:rPr lang="en-IN" sz="1800" b="1" dirty="0"/>
              <a:t> Of Engineering </a:t>
            </a:r>
            <a:endParaRPr lang="en-US" sz="1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ABFF-6E87-45DF-9919-30DBC8CDB4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289" y="901534"/>
            <a:ext cx="6877879" cy="1293025"/>
          </a:xfrm>
        </p:spPr>
        <p:txBody>
          <a:bodyPr/>
          <a:lstStyle/>
          <a:p>
            <a:pPr lvl="0"/>
            <a:r>
              <a:rPr lang="en-US" b="1"/>
              <a:t>PROJECT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21BE-DDAA-4C9A-93A1-9549F97C021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2400"/>
              <a:t>Our project harnesses Django's robust framework to launch a versatile</a:t>
            </a:r>
          </a:p>
          <a:p>
            <a:pPr lvl="0">
              <a:lnSpc>
                <a:spcPct val="80000"/>
              </a:lnSpc>
            </a:pPr>
            <a:r>
              <a:rPr lang="en-US" sz="2400"/>
              <a:t>voting web application, enabling users to effortlessly create polls, vote,</a:t>
            </a:r>
          </a:p>
          <a:p>
            <a:pPr lvl="0">
              <a:lnSpc>
                <a:spcPct val="80000"/>
              </a:lnSpc>
            </a:pPr>
            <a:r>
              <a:rPr lang="en-US" sz="2400"/>
              <a:t>and view instant results.</a:t>
            </a:r>
          </a:p>
          <a:p>
            <a:pPr lvl="0">
              <a:lnSpc>
                <a:spcPct val="80000"/>
              </a:lnSpc>
            </a:pPr>
            <a:endParaRPr lang="en-US" sz="2400"/>
          </a:p>
          <a:p>
            <a:pPr lvl="0">
              <a:lnSpc>
                <a:spcPct val="80000"/>
              </a:lnSpc>
            </a:pPr>
            <a:r>
              <a:rPr lang="en-US" sz="2400"/>
              <a:t>Tailored for a broad spectrum of uses, from community decisions to</a:t>
            </a:r>
          </a:p>
          <a:p>
            <a:pPr lvl="0">
              <a:lnSpc>
                <a:spcPct val="80000"/>
              </a:lnSpc>
            </a:pPr>
            <a:r>
              <a:rPr lang="en-US" sz="2400"/>
              <a:t>entertainment votes, it showcases our adept use of Django to build</a:t>
            </a:r>
          </a:p>
          <a:p>
            <a:pPr lvl="0">
              <a:lnSpc>
                <a:spcPct val="80000"/>
              </a:lnSpc>
            </a:pPr>
            <a:r>
              <a:rPr lang="en-US" sz="2400"/>
              <a:t>secure, user-friendly interfaces.</a:t>
            </a:r>
          </a:p>
          <a:p>
            <a:pPr lvl="0">
              <a:lnSpc>
                <a:spcPct val="80000"/>
              </a:lnSpc>
            </a:pPr>
            <a:endParaRPr lang="en-US" sz="2400"/>
          </a:p>
          <a:p>
            <a:pPr lvl="0">
              <a:lnSpc>
                <a:spcPct val="80000"/>
              </a:lnSpc>
            </a:pPr>
            <a:r>
              <a:rPr lang="en-US" sz="2400"/>
              <a:t>This initiative not only underscores our technical prowess but also our</a:t>
            </a:r>
          </a:p>
          <a:p>
            <a:pPr lvl="0">
              <a:lnSpc>
                <a:spcPct val="80000"/>
              </a:lnSpc>
            </a:pPr>
            <a:r>
              <a:rPr lang="en-US" sz="2400"/>
              <a:t>dedication to enhancing participatory decision-making</a:t>
            </a:r>
            <a:r>
              <a:rPr lang="en-US" sz="280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405C-6C8E-4F20-8AD1-9BBCCF6FF2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93847" y="901534"/>
            <a:ext cx="9409047" cy="1293025"/>
          </a:xfrm>
        </p:spPr>
        <p:txBody>
          <a:bodyPr/>
          <a:lstStyle/>
          <a:p>
            <a:pPr lvl="0"/>
            <a:r>
              <a:rPr lang="en-US" b="1"/>
              <a:t>VOTIng  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65404-B90A-47BB-86A3-3B0F5D9A333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2194560"/>
            <a:ext cx="10780483" cy="3495037"/>
          </a:xfrm>
        </p:spPr>
        <p:txBody>
          <a:bodyPr>
            <a:noAutofit/>
          </a:bodyPr>
          <a:lstStyle/>
          <a:p>
            <a:pPr lvl="0"/>
            <a:r>
              <a:rPr lang="en-US" sz="2400"/>
              <a:t>Our voting application offers a streamlined platform for conducting a variety of</a:t>
            </a:r>
          </a:p>
          <a:p>
            <a:pPr lvl="0"/>
            <a:r>
              <a:rPr lang="en-US" sz="2400"/>
              <a:t>polls, from community decisions to entertainment preferences, enabling users</a:t>
            </a:r>
          </a:p>
          <a:p>
            <a:pPr lvl="0"/>
            <a:r>
              <a:rPr lang="en-US" sz="2400"/>
              <a:t>to cast votes and see results in real time.</a:t>
            </a:r>
          </a:p>
          <a:p>
            <a:pPr lvl="0"/>
            <a:endParaRPr lang="en-US" sz="2400"/>
          </a:p>
          <a:p>
            <a:pPr lvl="0"/>
            <a:r>
              <a:rPr lang="en-US" sz="2400"/>
              <a:t>Built with a focus on user engagement and security, it ensures a transparent</a:t>
            </a:r>
          </a:p>
          <a:p>
            <a:pPr lvl="0"/>
            <a:r>
              <a:rPr lang="en-US" sz="2400"/>
              <a:t>and accessible voting process for all participants.</a:t>
            </a:r>
          </a:p>
          <a:p>
            <a:pPr lvl="0"/>
            <a:endParaRPr lang="en-US" sz="2400"/>
          </a:p>
          <a:p>
            <a:pPr lvl="0"/>
            <a:r>
              <a:rPr lang="en-US" sz="2400"/>
              <a:t>This innovative tool is designed to facilitate democratic engagement and</a:t>
            </a:r>
          </a:p>
          <a:p>
            <a:pPr lvl="0"/>
            <a:r>
              <a:rPr lang="en-US" sz="2400"/>
              <a:t>decision-making across diverse groups, fostering a participatory culture in any</a:t>
            </a:r>
          </a:p>
          <a:p>
            <a:pPr lvl="0"/>
            <a:r>
              <a:rPr lang="en-US" sz="2400"/>
              <a:t>setting.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3D4-79CE-4C02-A77C-7882067DD6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696" y="656685"/>
            <a:ext cx="2176665" cy="1293025"/>
          </a:xfrm>
        </p:spPr>
        <p:txBody>
          <a:bodyPr/>
          <a:lstStyle/>
          <a:p>
            <a:pPr lvl="0"/>
            <a:r>
              <a:rPr lang="en-IN" b="1"/>
              <a:t>Code:</a:t>
            </a:r>
            <a:endParaRPr lang="en-US" b="1"/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D0BE9656-57C1-459A-8DFC-830B2007C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8" y="1598526"/>
            <a:ext cx="5812127" cy="5085298"/>
          </a:xfrm>
        </p:spPr>
      </p:pic>
      <p:pic>
        <p:nvPicPr>
          <p:cNvPr id="4" name="Picture 11">
            <a:extLst>
              <a:ext uri="{FF2B5EF4-FFF2-40B4-BE49-F238E27FC236}">
                <a16:creationId xmlns:a16="http://schemas.microsoft.com/office/drawing/2014/main" id="{A3F28D76-094D-4E64-8683-DEF9170E4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315" y="1588486"/>
            <a:ext cx="6209690" cy="385144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47B1053D-BE76-4152-BD54-E6997AE96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38" y="5439930"/>
            <a:ext cx="6209690" cy="123385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6BAB-58A1-47A9-90F4-1FADBDF6CF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922D6253-1386-4C27-992C-41A86428E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57400"/>
            <a:ext cx="10820396" cy="3329943"/>
          </a:xfrm>
        </p:spPr>
      </p:pic>
      <p:pic>
        <p:nvPicPr>
          <p:cNvPr id="4" name="Picture 9">
            <a:extLst>
              <a:ext uri="{FF2B5EF4-FFF2-40B4-BE49-F238E27FC236}">
                <a16:creationId xmlns:a16="http://schemas.microsoft.com/office/drawing/2014/main" id="{15EA8F4E-43FD-4571-8E43-5B2F762D1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387343"/>
            <a:ext cx="8869012" cy="112410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C839-53E7-422F-ACEB-53DB4CBF99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13">
            <a:extLst>
              <a:ext uri="{FF2B5EF4-FFF2-40B4-BE49-F238E27FC236}">
                <a16:creationId xmlns:a16="http://schemas.microsoft.com/office/drawing/2014/main" id="{1A71495B-CD35-49B0-B5C3-A67EAFEE0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113" y="2180670"/>
            <a:ext cx="7991060" cy="402431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08E7-539E-473A-B0B2-24183DAC5A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4C2AFDB-61A8-4065-947F-545094C18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598" y="2193929"/>
            <a:ext cx="10034799" cy="402431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E409-F6EE-4460-A5E1-453A0057849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6890BA2-45BD-412B-9F78-724EB2295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979" y="2233678"/>
            <a:ext cx="8319476" cy="402431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9128-C601-416E-B424-5F60F9AD375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6636D12-C8E9-436A-B07A-74BB68567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288" y="2193929"/>
            <a:ext cx="9731419" cy="402431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TM04033937%5b%5bfn=Vapor%20Trail%5d%5d</Template>
  <TotalTime>43</TotalTime>
  <Words>183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VOTING WEB APPLICATION USING         DJANGO FRAMEWORK    </vt:lpstr>
      <vt:lpstr>PROJECT OVERVIEW:</vt:lpstr>
      <vt:lpstr>VOTIng  APPLICATION:</vt:lpstr>
      <vt:lpstr>Code: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VOTING WEB APPLICATION USING         DJANGO FRAMEWORK</dc:title>
  <dc:creator>Dhanushiya S</dc:creator>
  <cp:lastModifiedBy>Dhanushiya S</cp:lastModifiedBy>
  <cp:revision>2</cp:revision>
  <dcterms:created xsi:type="dcterms:W3CDTF">2024-04-11T01:39:28Z</dcterms:created>
  <dcterms:modified xsi:type="dcterms:W3CDTF">2024-04-11T04:02:49Z</dcterms:modified>
</cp:coreProperties>
</file>