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9C0E77-094B-4D9F-9E74-8897212171AE}" v="3" dt="2024-09-29T04:52:03.563"/>
    <p1510:client id="{39FAE6A1-AE40-41B5-9536-D627D1E1CB13}" v="3" dt="2024-09-29T04:03:06.674"/>
    <p1510:client id="{54C8FA44-47F8-4C98-9DAC-9E11F794F205}" v="2" dt="2024-09-29T04:44:19.099"/>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A04B87A5-2E76-4622-9407-9FD03C9BE865}" v="3" dt="2024-09-29T04:49:17.088"/>
    <p1510:client id="{BB1BE3C7-A501-4874-81D7-7D7B96454F2A}" v="3" dt="2024-09-29T04:12:59.415"/>
    <p1510:client id="{C6F95095-D8B6-4656-956C-8089D9F6DF6D}" v="11" dt="2024-09-29T04:19:01.988"/>
    <p1510:client id="{CAEBC2D0-4038-49C5-B6ED-E1C77F23E4E7}" v="3" dt="2024-09-29T04:32:53.202"/>
    <p1510:client id="{DACEBF97-B5EB-4AC5-B433-39C45B977499}" v="3" dt="2024-09-29T04:41:34.868"/>
    <p1510:client id="{DD9DBE78-B493-4A13-9709-4B53B6690EBD}" v="2" dt="2024-09-29T03:29:11.332"/>
    <p1510:client id="{E337F51C-7A6C-43D6-AB1C-EF9103E294C3}" v="5" dt="2024-09-29T04:47:00.148"/>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4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51E-4319-94E8-B0755B4E4F0F}"/>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51E-4319-94E8-B0755B4E4F0F}"/>
            </c:ext>
          </c:extLst>
        </c:ser>
        <c:dLbls>
          <c:showLegendKey val="0"/>
          <c:showVal val="0"/>
          <c:showCatName val="0"/>
          <c:showSerName val="0"/>
          <c:showPercent val="0"/>
          <c:showBubbleSize val="0"/>
        </c:dLbls>
        <c:gapWidth val="219"/>
        <c:overlap val="-27"/>
        <c:axId val="343361807"/>
        <c:axId val="343371887"/>
      </c:barChart>
      <c:lineChart>
        <c:grouping val="standard"/>
        <c:varyColors val="0"/>
        <c:ser>
          <c:idx val="2"/>
          <c:order val="2"/>
          <c:tx>
            <c:strRef>
              <c:f>Sheet4!$D$3:$D$4</c:f>
              <c:strCache>
                <c:ptCount val="1"/>
                <c:pt idx="0">
                  <c:v>MEDIUM</c:v>
                </c:pt>
              </c:strCache>
            </c:strRef>
          </c:tx>
          <c:spPr>
            <a:ln w="28575" cap="rnd">
              <a:solidFill>
                <a:schemeClr val="accent3"/>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851E-4319-94E8-B0755B4E4F0F}"/>
            </c:ext>
          </c:extLst>
        </c:ser>
        <c:ser>
          <c:idx val="3"/>
          <c:order val="3"/>
          <c:tx>
            <c:strRef>
              <c:f>Sheet4!$E$3:$E$4</c:f>
              <c:strCache>
                <c:ptCount val="1"/>
                <c:pt idx="0">
                  <c:v>VERY HIGHT</c:v>
                </c:pt>
              </c:strCache>
            </c:strRef>
          </c:tx>
          <c:spPr>
            <a:ln w="28575" cap="rnd">
              <a:solidFill>
                <a:schemeClr val="accent4"/>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851E-4319-94E8-B0755B4E4F0F}"/>
            </c:ext>
          </c:extLst>
        </c:ser>
        <c:dLbls>
          <c:showLegendKey val="0"/>
          <c:showVal val="0"/>
          <c:showCatName val="0"/>
          <c:showSerName val="0"/>
          <c:showPercent val="0"/>
          <c:showBubbleSize val="0"/>
        </c:dLbls>
        <c:marker val="1"/>
        <c:smooth val="0"/>
        <c:axId val="343361807"/>
        <c:axId val="343371887"/>
      </c:lineChart>
      <c:catAx>
        <c:axId val="343361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71887"/>
        <c:crosses val="autoZero"/>
        <c:auto val="1"/>
        <c:lblAlgn val="ctr"/>
        <c:lblOffset val="100"/>
        <c:noMultiLvlLbl val="0"/>
      </c:catAx>
      <c:valAx>
        <c:axId val="3433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618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DHANUSH.B</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312220020</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05EC433F-B7EA-8CF4-16E9-A100E442EBEB}"/>
              </a:ext>
            </a:extLst>
          </p:cNvPr>
          <p:cNvGraphicFramePr>
            <a:graphicFrameLocks/>
          </p:cNvGraphicFramePr>
          <p:nvPr>
            <p:extLst>
              <p:ext uri="{D42A27DB-BD31-4B8C-83A1-F6EECF244321}">
                <p14:modId xmlns:p14="http://schemas.microsoft.com/office/powerpoint/2010/main" val="799192082"/>
              </p:ext>
            </p:extLst>
          </p:nvPr>
        </p:nvGraphicFramePr>
        <p:xfrm>
          <a:off x="755332" y="2816830"/>
          <a:ext cx="7626668" cy="32601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45</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29</cp:revision>
  <dcterms:modified xsi:type="dcterms:W3CDTF">2024-09-29T04:52:36Z</dcterms:modified>
</cp:coreProperties>
</file>