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harkTank_1761377964039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3A4D195-BF92-4F2A-BC2B-53D806127B1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Shark Tank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F25B3C3-6664-48CD-8E90-AF896D04FEB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10/25/2025 7:53:37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ustry Funding" id="2" name="slide2">
            <a:extLst>
              <a:ext uri="{FF2B5EF4-FFF2-40B4-BE49-F238E27FC236}">
                <a16:creationId xmlns:a16="http://schemas.microsoft.com/office/drawing/2014/main" id="{BDD0CC85-E210-4234-BD37-D963D32965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35" y="0"/>
            <a:ext cx="3827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nding Status" id="3" name="slide3">
            <a:extLst>
              <a:ext uri="{FF2B5EF4-FFF2-40B4-BE49-F238E27FC236}">
                <a16:creationId xmlns:a16="http://schemas.microsoft.com/office/drawing/2014/main" id="{0648F8C1-E664-454F-A231-E61B8FCB34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2462212"/>
            <a:ext cx="29527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under Success" id="4" name="slide4">
            <a:extLst>
              <a:ext uri="{FF2B5EF4-FFF2-40B4-BE49-F238E27FC236}">
                <a16:creationId xmlns:a16="http://schemas.microsoft.com/office/drawing/2014/main" id="{29791B63-9CB5-450D-B104-ABE73666CC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553" y="0"/>
            <a:ext cx="4598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2025-10-25T07:53:37Z</dcterms:created>
  <dcterms:modified xsi:type="dcterms:W3CDTF">2025-10-25T07:53:37Z</dcterms:modified>
</cp:coreProperties>
</file>