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8d73cd90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8d73cd90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d73cd90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8d73cd90e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8d73cd90e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8d73cd90e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8d73cd90e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88d73cd90e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d73cd9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d73cd9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1077375"/>
            <a:ext cx="68580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Superstore Sales Insights</a:t>
            </a:r>
            <a:endParaRPr sz="30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Total sales:14,915,601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Months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747" y="0"/>
            <a:ext cx="43165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53475" y="380200"/>
            <a:ext cx="21603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remained relatively stable between 2009–2012, with a slight dip around 2010 and recovery toward 2012.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7731650" y="1041150"/>
            <a:ext cx="14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476" y="0"/>
            <a:ext cx="36710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289700" y="470775"/>
            <a:ext cx="213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West region leads with the highest sales (~3.6M), followed by Ontario (~3.1M) and Prairies (~2.8M).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961525" y="3019500"/>
            <a:ext cx="305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regions like Nunavut and Northwest Territories contribute very little to overall sales.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"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812" y="0"/>
            <a:ext cx="42223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0" y="571400"/>
            <a:ext cx="236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products dominate with nearly 6M sales, showing the strongest category performance.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331300" y="2255700"/>
            <a:ext cx="236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Furniture (~5.1M) and Office Supplies (~3.7M) follow behind, but both are significant contributors.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0" y="1424075"/>
            <a:ext cx="27792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Growth is strongly driven by Technology sales in the West region.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9" title="dash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00" y="0"/>
            <a:ext cx="3655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302550" y="78425"/>
            <a:ext cx="645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Overall Insight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6757050" y="303500"/>
            <a:ext cx="2342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Regions with low contribution (e.g., Nunavut) may need targeted strategies, while promotions in top-performing categories/regions could further boost revenue.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