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 Sales Dashboard Summary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Interactive Dashboard Insights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KPIs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614100" y="2113425"/>
            <a:ext cx="731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Sales: ₹78,592,678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Orders: 120,378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Quantity Sold: 116,649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Sales Trend</a:t>
            </a:r>
            <a:endParaRPr/>
          </a:p>
        </p:txBody>
      </p:sp>
      <p:pic>
        <p:nvPicPr>
          <p:cNvPr descr="sales_trend.png"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975" y="2150630"/>
            <a:ext cx="73152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Categories by Sales</a:t>
            </a:r>
            <a:endParaRPr/>
          </a:p>
        </p:txBody>
      </p:sp>
      <p:pic>
        <p:nvPicPr>
          <p:cNvPr descr="category_sales.png"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150" y="2038580"/>
            <a:ext cx="73152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States by Sales</a:t>
            </a:r>
            <a:endParaRPr/>
          </a:p>
        </p:txBody>
      </p:sp>
      <p:pic>
        <p:nvPicPr>
          <p:cNvPr descr="state_sales.png"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325" y="2117030"/>
            <a:ext cx="73152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 &amp; Recommendations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7458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Sales show clear monthly variations; track seasonality for forecasting.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Category contribution highlights top 3 categories driving revenue.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Certain states dominate sales; target underperforming regions.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