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 S.</a:t>
            </a:r>
            <a:r>
              <a:rPr dirty="0" sz="2400" lang="en-US"/>
              <a:t>D</a:t>
            </a:r>
            <a:r>
              <a:rPr dirty="0" sz="2400" lang="en-US"/>
              <a:t>h</a:t>
            </a:r>
            <a:r>
              <a:rPr dirty="0" sz="2400" lang="en-US"/>
              <a:t>a</a:t>
            </a:r>
            <a:r>
              <a:rPr dirty="0" sz="2400" lang="en-US"/>
              <a:t>n</a:t>
            </a:r>
            <a:r>
              <a:rPr dirty="0" sz="2400" lang="en-US"/>
              <a:t>u</a:t>
            </a:r>
            <a:r>
              <a:rPr dirty="0" sz="2400" lang="en-US"/>
              <a:t>s</a:t>
            </a:r>
            <a:r>
              <a:rPr dirty="0" sz="2400" lang="en-US"/>
              <a:t> </a:t>
            </a:r>
            <a:r>
              <a:rPr dirty="0" sz="2400" lang="en-US"/>
              <a:t>k</a:t>
            </a:r>
            <a:r>
              <a:rPr dirty="0" sz="2400" lang="en-US"/>
              <a:t>u</a:t>
            </a:r>
            <a:r>
              <a:rPr dirty="0" sz="2400" lang="en-US"/>
              <a:t>m</a:t>
            </a:r>
            <a:r>
              <a:rPr dirty="0" sz="2400" lang="en-US"/>
              <a:t>a</a:t>
            </a:r>
            <a:r>
              <a:rPr dirty="0" sz="2400" lang="en-US"/>
              <a:t>r</a:t>
            </a:r>
            <a:endParaRPr altLang="en-US" lang="zh-CN"/>
          </a:p>
          <a:p>
            <a:r>
              <a:rPr dirty="0" sz="2400" lang="en-US"/>
              <a:t>REGISTER NO      :</a:t>
            </a:r>
            <a:r>
              <a:rPr dirty="0" sz="2400" lang="en-US"/>
              <a:t>312207376</a:t>
            </a:r>
            <a:r>
              <a:rPr dirty="0" sz="2400" lang="en-US"/>
              <a:t> /</a:t>
            </a:r>
            <a:r>
              <a:rPr dirty="0" sz="2400" lang="en-US"/>
              <a:t>unm1305dhanuskumars</a:t>
            </a:r>
            <a:endParaRPr altLang="en-US" lang="zh-CN"/>
          </a:p>
          <a:p>
            <a:r>
              <a:rPr dirty="0" sz="2400" lang="en-US"/>
              <a:t>DEPARTMENT     :  BCOM ( </a:t>
            </a:r>
            <a:r>
              <a:rPr dirty="0" sz="2400" lang="en-US"/>
              <a:t>G</a:t>
            </a:r>
            <a:r>
              <a:rPr dirty="0" sz="2400" lang="en-US"/>
              <a:t>e</a:t>
            </a:r>
            <a:r>
              <a:rPr dirty="0" sz="2400" lang="en-US"/>
              <a:t>n</a:t>
            </a:r>
            <a:r>
              <a:rPr dirty="0" sz="2400" lang="en-US"/>
              <a:t>eral</a:t>
            </a:r>
            <a:r>
              <a:rPr dirty="0" sz="2400" lang="en-US"/>
              <a:t> </a:t>
            </a:r>
            <a:r>
              <a:rPr dirty="0" sz="2400" lang="en-US"/>
              <a:t>)</a:t>
            </a:r>
            <a:endParaRPr altLang="en-US" lang="zh-CN"/>
          </a:p>
          <a:p>
            <a:r>
              <a:rPr dirty="0" sz="2400" lang="en-US"/>
              <a:t>COLLEGE              : </a:t>
            </a:r>
            <a:r>
              <a:rPr dirty="0" sz="2400" lang="en-US"/>
              <a:t>C. Kandaswami Naidu College for Men</a:t>
            </a:r>
            <a:endParaRPr altLang="en-US" lang="zh-CN"/>
          </a:p>
          <a:p>
            <a:r>
              <a:rPr dirty="0" sz="2400" lang="en-US"/>
              <a:t>                                CHENNAI -</a:t>
            </a:r>
            <a:r>
              <a:rPr dirty="0" sz="2400" lang="en-US"/>
              <a:t>6</a:t>
            </a:r>
            <a:r>
              <a:rPr dirty="0" sz="2400" lang="en-US"/>
              <a:t>0</a:t>
            </a:r>
            <a:r>
              <a:rPr dirty="0" sz="2400" lang="en-US"/>
              <a:t>0</a:t>
            </a:r>
            <a:r>
              <a:rPr dirty="0" sz="2400" lang="en-US"/>
              <a:t>1</a:t>
            </a:r>
            <a:r>
              <a:rPr dirty="0" sz="2400" lang="en-US"/>
              <a:t>0</a:t>
            </a:r>
            <a:r>
              <a:rPr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2024-03-29T04:07:22Z</dcterms:created>
  <dcterms:modified xsi:type="dcterms:W3CDTF">2024-10-01T10:57:43Z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6f7aa301f9974056b7cf8a7b5f0b9a20</vt:lpwstr>
  </property>
</Properties>
</file>