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3" r:id="rId5"/>
    <p:sldId id="272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51CC8-A6D7-4AEB-A43A-2C7C94D51AE4}" v="257" dt="2023-12-05T20:05:41.373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>
        <p:scale>
          <a:sx n="166" d="100"/>
          <a:sy n="166" d="100"/>
        </p:scale>
        <p:origin x="92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uya T" userId="6a75b02e32edf531" providerId="Windows Live" clId="Web-{3AA51CC8-A6D7-4AEB-A43A-2C7C94D51AE4}"/>
    <pc:docChg chg="addSld delSld modSld sldOrd modMainMaster">
      <pc:chgData name="Dhanusuya T" userId="6a75b02e32edf531" providerId="Windows Live" clId="Web-{3AA51CC8-A6D7-4AEB-A43A-2C7C94D51AE4}" dt="2023-12-05T20:05:41.373" v="263"/>
      <pc:docMkLst>
        <pc:docMk/>
      </pc:docMkLst>
      <pc:sldChg chg="delSp del">
        <pc:chgData name="Dhanusuya T" userId="6a75b02e32edf531" providerId="Windows Live" clId="Web-{3AA51CC8-A6D7-4AEB-A43A-2C7C94D51AE4}" dt="2023-12-05T19:44:03.681" v="97"/>
        <pc:sldMkLst>
          <pc:docMk/>
          <pc:sldMk cId="3435077016" sldId="259"/>
        </pc:sldMkLst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3435077016" sldId="259"/>
            <ac:spMk id="3" creationId="{FAD9BE9C-B5EA-5DA0-9156-6E05D3882992}"/>
          </ac:spMkLst>
        </pc:spChg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3435077016" sldId="259"/>
            <ac:spMk id="4" creationId="{3324E804-5D73-9996-1913-1EF77F2E53C5}"/>
          </ac:spMkLst>
        </pc:spChg>
      </pc:sldChg>
      <pc:sldChg chg="addSp delSp modSp del mod modClrScheme chgLayout">
        <pc:chgData name="Dhanusuya T" userId="6a75b02e32edf531" providerId="Windows Live" clId="Web-{3AA51CC8-A6D7-4AEB-A43A-2C7C94D51AE4}" dt="2023-12-05T19:43:57.525" v="96"/>
        <pc:sldMkLst>
          <pc:docMk/>
          <pc:sldMk cId="2752853293" sldId="262"/>
        </pc:sldMkLst>
        <pc:spChg chg="del">
          <ac:chgData name="Dhanusuya T" userId="6a75b02e32edf531" providerId="Windows Live" clId="Web-{3AA51CC8-A6D7-4AEB-A43A-2C7C94D51AE4}" dt="2023-12-05T19:40:43.361" v="77"/>
          <ac:spMkLst>
            <pc:docMk/>
            <pc:sldMk cId="2752853293" sldId="262"/>
            <ac:spMk id="3" creationId="{79D4ADC4-01B6-AA8C-9B56-49464B100BE3}"/>
          </ac:spMkLst>
        </pc:spChg>
        <pc:spChg chg="mod ord">
          <ac:chgData name="Dhanusuya T" userId="6a75b02e32edf531" providerId="Windows Live" clId="Web-{3AA51CC8-A6D7-4AEB-A43A-2C7C94D51AE4}" dt="2023-12-05T19:43:49.415" v="95"/>
          <ac:spMkLst>
            <pc:docMk/>
            <pc:sldMk cId="2752853293" sldId="262"/>
            <ac:spMk id="4" creationId="{D74CC35A-169D-2E87-6515-5E6B9D8F47EF}"/>
          </ac:spMkLst>
        </pc:spChg>
        <pc:spChg chg="add mod ord">
          <ac:chgData name="Dhanusuya T" userId="6a75b02e32edf531" providerId="Windows Live" clId="Web-{3AA51CC8-A6D7-4AEB-A43A-2C7C94D51AE4}" dt="2023-12-05T19:43:49.415" v="95"/>
          <ac:spMkLst>
            <pc:docMk/>
            <pc:sldMk cId="2752853293" sldId="262"/>
            <ac:spMk id="5" creationId="{36CE5F03-1CCB-276D-06AF-E32162CC740C}"/>
          </ac:spMkLst>
        </pc:spChg>
        <pc:spChg chg="del">
          <ac:chgData name="Dhanusuya T" userId="6a75b02e32edf531" providerId="Windows Live" clId="Web-{3AA51CC8-A6D7-4AEB-A43A-2C7C94D51AE4}" dt="2023-12-05T19:40:58.690" v="79"/>
          <ac:spMkLst>
            <pc:docMk/>
            <pc:sldMk cId="2752853293" sldId="262"/>
            <ac:spMk id="6" creationId="{8F9C73CF-CD73-39D0-D208-17D75BEB817B}"/>
          </ac:spMkLst>
        </pc:spChg>
        <pc:spChg chg="del">
          <ac:chgData name="Dhanusuya T" userId="6a75b02e32edf531" providerId="Windows Live" clId="Web-{3AA51CC8-A6D7-4AEB-A43A-2C7C94D51AE4}" dt="2023-12-05T19:41:02.237" v="80"/>
          <ac:spMkLst>
            <pc:docMk/>
            <pc:sldMk cId="2752853293" sldId="262"/>
            <ac:spMk id="8" creationId="{4F0540EB-6A4B-28A8-564F-BC45DFDE0883}"/>
          </ac:spMkLst>
        </pc:spChg>
        <pc:spChg chg="add del mod">
          <ac:chgData name="Dhanusuya T" userId="6a75b02e32edf531" providerId="Windows Live" clId="Web-{3AA51CC8-A6D7-4AEB-A43A-2C7C94D51AE4}" dt="2023-12-05T19:43:49.415" v="95"/>
          <ac:spMkLst>
            <pc:docMk/>
            <pc:sldMk cId="2752853293" sldId="262"/>
            <ac:spMk id="10" creationId="{A7FD6734-26D5-5138-4DE8-416E0FBBD9DB}"/>
          </ac:spMkLst>
        </pc:spChg>
        <pc:spChg chg="add del mod">
          <ac:chgData name="Dhanusuya T" userId="6a75b02e32edf531" providerId="Windows Live" clId="Web-{3AA51CC8-A6D7-4AEB-A43A-2C7C94D51AE4}" dt="2023-12-05T19:41:44.160" v="84"/>
          <ac:spMkLst>
            <pc:docMk/>
            <pc:sldMk cId="2752853293" sldId="262"/>
            <ac:spMk id="11" creationId="{1F37BE9A-AB9F-6FCF-AB4E-E8EC8AF5D5C8}"/>
          </ac:spMkLst>
        </pc:spChg>
        <pc:graphicFrameChg chg="del">
          <ac:chgData name="Dhanusuya T" userId="6a75b02e32edf531" providerId="Windows Live" clId="Web-{3AA51CC8-A6D7-4AEB-A43A-2C7C94D51AE4}" dt="2023-12-05T19:40:45.799" v="78"/>
          <ac:graphicFrameMkLst>
            <pc:docMk/>
            <pc:sldMk cId="2752853293" sldId="262"/>
            <ac:graphicFrameMk id="9" creationId="{599C0C9D-9A88-B612-EE50-DB2991538472}"/>
          </ac:graphicFrameMkLst>
        </pc:graphicFrameChg>
      </pc:sldChg>
      <pc:sldChg chg="delSp del">
        <pc:chgData name="Dhanusuya T" userId="6a75b02e32edf531" providerId="Windows Live" clId="Web-{3AA51CC8-A6D7-4AEB-A43A-2C7C94D51AE4}" dt="2023-12-05T19:43:15.554" v="94"/>
        <pc:sldMkLst>
          <pc:docMk/>
          <pc:sldMk cId="1096717490" sldId="263"/>
        </pc:sldMkLst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1096717490" sldId="263"/>
            <ac:spMk id="3" creationId="{B1EFDBE1-8C88-4D39-6BA3-537373DFA091}"/>
          </ac:spMkLst>
        </pc:spChg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1096717490" sldId="263"/>
            <ac:spMk id="4" creationId="{6D91CF39-6540-5B9E-8E6C-4310213A7FEF}"/>
          </ac:spMkLst>
        </pc:spChg>
      </pc:sldChg>
      <pc:sldChg chg="delSp del">
        <pc:chgData name="Dhanusuya T" userId="6a75b02e32edf531" providerId="Windows Live" clId="Web-{3AA51CC8-A6D7-4AEB-A43A-2C7C94D51AE4}" dt="2023-12-05T19:43:07.742" v="93"/>
        <pc:sldMkLst>
          <pc:docMk/>
          <pc:sldMk cId="1002104821" sldId="264"/>
        </pc:sldMkLst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1002104821" sldId="264"/>
            <ac:spMk id="3" creationId="{A29B6800-D0C2-8D9D-7F2C-5D0E41F51909}"/>
          </ac:spMkLst>
        </pc:spChg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1002104821" sldId="264"/>
            <ac:spMk id="4" creationId="{9099A4E0-99CC-34E8-536B-35867E7C5AF2}"/>
          </ac:spMkLst>
        </pc:spChg>
      </pc:sldChg>
      <pc:sldChg chg="delSp del">
        <pc:chgData name="Dhanusuya T" userId="6a75b02e32edf531" providerId="Windows Live" clId="Web-{3AA51CC8-A6D7-4AEB-A43A-2C7C94D51AE4}" dt="2023-12-05T19:42:59.397" v="92"/>
        <pc:sldMkLst>
          <pc:docMk/>
          <pc:sldMk cId="1234133501" sldId="266"/>
        </pc:sldMkLst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1234133501" sldId="266"/>
            <ac:spMk id="4" creationId="{33D4406C-089C-C2FF-4CED-A1744760FE3A}"/>
          </ac:spMkLst>
        </pc:spChg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1234133501" sldId="266"/>
            <ac:spMk id="6" creationId="{2705CC93-7672-B278-4A84-0AB0F7221F04}"/>
          </ac:spMkLst>
        </pc:spChg>
      </pc:sldChg>
      <pc:sldChg chg="del">
        <pc:chgData name="Dhanusuya T" userId="6a75b02e32edf531" providerId="Windows Live" clId="Web-{3AA51CC8-A6D7-4AEB-A43A-2C7C94D51AE4}" dt="2023-12-05T20:05:34.045" v="262"/>
        <pc:sldMkLst>
          <pc:docMk/>
          <pc:sldMk cId="327257719" sldId="267"/>
        </pc:sldMkLst>
      </pc:sldChg>
      <pc:sldChg chg="delSp del">
        <pc:chgData name="Dhanusuya T" userId="6a75b02e32edf531" providerId="Windows Live" clId="Web-{3AA51CC8-A6D7-4AEB-A43A-2C7C94D51AE4}" dt="2023-12-05T19:42:55.085" v="91"/>
        <pc:sldMkLst>
          <pc:docMk/>
          <pc:sldMk cId="2759600390" sldId="268"/>
        </pc:sldMkLst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2759600390" sldId="268"/>
            <ac:spMk id="9" creationId="{B1185DEE-1419-7DB6-949B-929195894BC8}"/>
          </ac:spMkLst>
        </pc:spChg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2759600390" sldId="268"/>
            <ac:spMk id="10" creationId="{A9210D02-BD78-856B-08E2-820032AC6B71}"/>
          </ac:spMkLst>
        </pc:spChg>
      </pc:sldChg>
      <pc:sldChg chg="addSp delSp modSp mod ord setBg">
        <pc:chgData name="Dhanusuya T" userId="6a75b02e32edf531" providerId="Windows Live" clId="Web-{3AA51CC8-A6D7-4AEB-A43A-2C7C94D51AE4}" dt="2023-12-05T19:53:53.047" v="193" actId="20577"/>
        <pc:sldMkLst>
          <pc:docMk/>
          <pc:sldMk cId="417536504" sldId="272"/>
        </pc:sldMkLst>
        <pc:spChg chg="mod">
          <ac:chgData name="Dhanusuya T" userId="6a75b02e32edf531" providerId="Windows Live" clId="Web-{3AA51CC8-A6D7-4AEB-A43A-2C7C94D51AE4}" dt="2023-12-05T19:52:44.935" v="187" actId="1076"/>
          <ac:spMkLst>
            <pc:docMk/>
            <pc:sldMk cId="417536504" sldId="272"/>
            <ac:spMk id="2" creationId="{43B8BB83-CA62-C813-5584-9F9C32557A2B}"/>
          </ac:spMkLst>
        </pc:spChg>
        <pc:spChg chg="mod">
          <ac:chgData name="Dhanusuya T" userId="6a75b02e32edf531" providerId="Windows Live" clId="Web-{3AA51CC8-A6D7-4AEB-A43A-2C7C94D51AE4}" dt="2023-12-05T19:53:53.047" v="193" actId="20577"/>
          <ac:spMkLst>
            <pc:docMk/>
            <pc:sldMk cId="417536504" sldId="272"/>
            <ac:spMk id="3" creationId="{CA0D2251-7AFE-1B36-778C-D116EDBB7FDE}"/>
          </ac:spMkLst>
        </pc:spChg>
        <pc:spChg chg="add del mod">
          <ac:chgData name="Dhanusuya T" userId="6a75b02e32edf531" providerId="Windows Live" clId="Web-{3AA51CC8-A6D7-4AEB-A43A-2C7C94D51AE4}" dt="2023-12-05T19:46:09.483" v="112"/>
          <ac:spMkLst>
            <pc:docMk/>
            <pc:sldMk cId="417536504" sldId="272"/>
            <ac:spMk id="4" creationId="{78479408-FDDD-64A8-64E5-C44F0D182995}"/>
          </ac:spMkLst>
        </pc:spChg>
        <pc:spChg chg="add del">
          <ac:chgData name="Dhanusuya T" userId="6a75b02e32edf531" providerId="Windows Live" clId="Web-{3AA51CC8-A6D7-4AEB-A43A-2C7C94D51AE4}" dt="2023-12-05T19:20:33.972" v="1"/>
          <ac:spMkLst>
            <pc:docMk/>
            <pc:sldMk cId="417536504" sldId="272"/>
            <ac:spMk id="8" creationId="{577D6B2E-37A3-429E-A37C-F30ED6487282}"/>
          </ac:spMkLst>
        </pc:spChg>
        <pc:spChg chg="add del">
          <ac:chgData name="Dhanusuya T" userId="6a75b02e32edf531" providerId="Windows Live" clId="Web-{3AA51CC8-A6D7-4AEB-A43A-2C7C94D51AE4}" dt="2023-12-05T19:20:33.972" v="1"/>
          <ac:spMkLst>
            <pc:docMk/>
            <pc:sldMk cId="417536504" sldId="272"/>
            <ac:spMk id="10" creationId="{5CEAD642-85CF-4750-8432-7C80C901F001}"/>
          </ac:spMkLst>
        </pc:spChg>
        <pc:spChg chg="add del">
          <ac:chgData name="Dhanusuya T" userId="6a75b02e32edf531" providerId="Windows Live" clId="Web-{3AA51CC8-A6D7-4AEB-A43A-2C7C94D51AE4}" dt="2023-12-05T19:20:33.972" v="1"/>
          <ac:spMkLst>
            <pc:docMk/>
            <pc:sldMk cId="417536504" sldId="272"/>
            <ac:spMk id="12" creationId="{FA33EEAE-15D5-4119-8C1E-89D943F911EF}"/>
          </ac:spMkLst>
        </pc:spChg>
        <pc:spChg chg="add del">
          <ac:chgData name="Dhanusuya T" userId="6a75b02e32edf531" providerId="Windows Live" clId="Web-{3AA51CC8-A6D7-4AEB-A43A-2C7C94D51AE4}" dt="2023-12-05T19:20:33.972" v="1"/>
          <ac:spMkLst>
            <pc:docMk/>
            <pc:sldMk cId="417536504" sldId="272"/>
            <ac:spMk id="14" creationId="{730D8B3B-9B80-4025-B934-26DC7D7CD231}"/>
          </ac:spMkLst>
        </pc:spChg>
        <pc:spChg chg="add del">
          <ac:chgData name="Dhanusuya T" userId="6a75b02e32edf531" providerId="Windows Live" clId="Web-{3AA51CC8-A6D7-4AEB-A43A-2C7C94D51AE4}" dt="2023-12-05T19:20:33.972" v="1"/>
          <ac:spMkLst>
            <pc:docMk/>
            <pc:sldMk cId="417536504" sldId="272"/>
            <ac:spMk id="16" creationId="{1064D5D5-227B-4F66-9AEA-46F570E793BD}"/>
          </ac:spMkLst>
        </pc:spChg>
        <pc:spChg chg="add del">
          <ac:chgData name="Dhanusuya T" userId="6a75b02e32edf531" providerId="Windows Live" clId="Web-{3AA51CC8-A6D7-4AEB-A43A-2C7C94D51AE4}" dt="2023-12-05T19:20:33.972" v="1"/>
          <ac:spMkLst>
            <pc:docMk/>
            <pc:sldMk cId="417536504" sldId="272"/>
            <ac:spMk id="18" creationId="{646B67A4-D328-4747-A82B-65E84FA46368}"/>
          </ac:spMkLst>
        </pc:spChg>
        <pc:spChg chg="add del">
          <ac:chgData name="Dhanusuya T" userId="6a75b02e32edf531" providerId="Windows Live" clId="Web-{3AA51CC8-A6D7-4AEB-A43A-2C7C94D51AE4}" dt="2023-12-05T19:20:33.972" v="1"/>
          <ac:spMkLst>
            <pc:docMk/>
            <pc:sldMk cId="417536504" sldId="272"/>
            <ac:spMk id="20" creationId="{B5A1B09C-1565-46F8-B70F-621C5EB48A09}"/>
          </ac:spMkLst>
        </pc:spChg>
        <pc:spChg chg="add del">
          <ac:chgData name="Dhanusuya T" userId="6a75b02e32edf531" providerId="Windows Live" clId="Web-{3AA51CC8-A6D7-4AEB-A43A-2C7C94D51AE4}" dt="2023-12-05T19:20:33.972" v="1"/>
          <ac:spMkLst>
            <pc:docMk/>
            <pc:sldMk cId="417536504" sldId="272"/>
            <ac:spMk id="22" creationId="{8C516CC8-80AC-446C-A56E-9F54B7210402}"/>
          </ac:spMkLst>
        </pc:spChg>
      </pc:sldChg>
      <pc:sldChg chg="addSp delSp modSp">
        <pc:chgData name="Dhanusuya T" userId="6a75b02e32edf531" providerId="Windows Live" clId="Web-{3AA51CC8-A6D7-4AEB-A43A-2C7C94D51AE4}" dt="2023-12-05T19:49:12.583" v="163" actId="1076"/>
        <pc:sldMkLst>
          <pc:docMk/>
          <pc:sldMk cId="3474133943" sldId="273"/>
        </pc:sldMkLst>
        <pc:spChg chg="mod">
          <ac:chgData name="Dhanusuya T" userId="6a75b02e32edf531" providerId="Windows Live" clId="Web-{3AA51CC8-A6D7-4AEB-A43A-2C7C94D51AE4}" dt="2023-12-05T19:38:47.341" v="73" actId="1076"/>
          <ac:spMkLst>
            <pc:docMk/>
            <pc:sldMk cId="3474133943" sldId="273"/>
            <ac:spMk id="4" creationId="{45878135-3F5C-BB53-0082-122956799B79}"/>
          </ac:spMkLst>
        </pc:spChg>
        <pc:spChg chg="add del mod">
          <ac:chgData name="Dhanusuya T" userId="6a75b02e32edf531" providerId="Windows Live" clId="Web-{3AA51CC8-A6D7-4AEB-A43A-2C7C94D51AE4}" dt="2023-12-05T19:34:01.143" v="10"/>
          <ac:spMkLst>
            <pc:docMk/>
            <pc:sldMk cId="3474133943" sldId="273"/>
            <ac:spMk id="5" creationId="{D65AF8E3-9DB5-0CFD-F89B-1116F194A243}"/>
          </ac:spMkLst>
        </pc:spChg>
        <pc:spChg chg="add mod">
          <ac:chgData name="Dhanusuya T" userId="6a75b02e32edf531" providerId="Windows Live" clId="Web-{3AA51CC8-A6D7-4AEB-A43A-2C7C94D51AE4}" dt="2023-12-05T19:49:12.583" v="163" actId="1076"/>
          <ac:spMkLst>
            <pc:docMk/>
            <pc:sldMk cId="3474133943" sldId="273"/>
            <ac:spMk id="7" creationId="{E9E2277A-EFF3-C4BD-631B-D05086150C4D}"/>
          </ac:spMkLst>
        </pc:spChg>
        <pc:graphicFrameChg chg="add del mod modGraphic">
          <ac:chgData name="Dhanusuya T" userId="6a75b02e32edf531" providerId="Windows Live" clId="Web-{3AA51CC8-A6D7-4AEB-A43A-2C7C94D51AE4}" dt="2023-12-05T19:34:24.503" v="41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del">
        <pc:chgData name="Dhanusuya T" userId="6a75b02e32edf531" providerId="Windows Live" clId="Web-{3AA51CC8-A6D7-4AEB-A43A-2C7C94D51AE4}" dt="2023-12-05T20:05:28.357" v="260"/>
        <pc:sldMkLst>
          <pc:docMk/>
          <pc:sldMk cId="520000563" sldId="278"/>
        </pc:sldMkLst>
      </pc:sldChg>
      <pc:sldChg chg="del">
        <pc:chgData name="Dhanusuya T" userId="6a75b02e32edf531" providerId="Windows Live" clId="Web-{3AA51CC8-A6D7-4AEB-A43A-2C7C94D51AE4}" dt="2023-12-05T20:05:31.107" v="261"/>
        <pc:sldMkLst>
          <pc:docMk/>
          <pc:sldMk cId="1445010188" sldId="279"/>
        </pc:sldMkLst>
      </pc:sldChg>
      <pc:sldChg chg="addSp delSp modSp del">
        <pc:chgData name="Dhanusuya T" userId="6a75b02e32edf531" providerId="Windows Live" clId="Web-{3AA51CC8-A6D7-4AEB-A43A-2C7C94D51AE4}" dt="2023-12-05T19:42:45.428" v="89"/>
        <pc:sldMkLst>
          <pc:docMk/>
          <pc:sldMk cId="3418206844" sldId="280"/>
        </pc:sldMkLst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3418206844" sldId="280"/>
            <ac:spMk id="5" creationId="{79E5D029-257A-C084-D723-B5E115AFEAF9}"/>
          </ac:spMkLst>
        </pc:spChg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3418206844" sldId="280"/>
            <ac:spMk id="6" creationId="{18B697A5-63AE-CFF2-701C-13C0448CEBA9}"/>
          </ac:spMkLst>
        </pc:spChg>
        <pc:spChg chg="add del mod">
          <ac:chgData name="Dhanusuya T" userId="6a75b02e32edf531" providerId="Windows Live" clId="Web-{3AA51CC8-A6D7-4AEB-A43A-2C7C94D51AE4}" dt="2023-12-05T19:42:37.225" v="88"/>
          <ac:spMkLst>
            <pc:docMk/>
            <pc:sldMk cId="3418206844" sldId="280"/>
            <ac:spMk id="9" creationId="{74D2CC79-E059-8825-D86C-53EC45BAA279}"/>
          </ac:spMkLst>
        </pc:spChg>
        <pc:picChg chg="add del">
          <ac:chgData name="Dhanusuya T" userId="6a75b02e32edf531" providerId="Windows Live" clId="Web-{3AA51CC8-A6D7-4AEB-A43A-2C7C94D51AE4}" dt="2023-12-05T19:42:37.225" v="88"/>
          <ac:picMkLst>
            <pc:docMk/>
            <pc:sldMk cId="3418206844" sldId="280"/>
            <ac:picMk id="8" creationId="{71DAFD00-5660-EAA6-4DE3-83F373055A99}"/>
          </ac:picMkLst>
        </pc:picChg>
      </pc:sldChg>
      <pc:sldChg chg="del">
        <pc:chgData name="Dhanusuya T" userId="6a75b02e32edf531" providerId="Windows Live" clId="Web-{3AA51CC8-A6D7-4AEB-A43A-2C7C94D51AE4}" dt="2023-12-05T20:05:41.373" v="263"/>
        <pc:sldMkLst>
          <pc:docMk/>
          <pc:sldMk cId="2577936335" sldId="281"/>
        </pc:sldMkLst>
      </pc:sldChg>
      <pc:sldChg chg="delSp del">
        <pc:chgData name="Dhanusuya T" userId="6a75b02e32edf531" providerId="Windows Live" clId="Web-{3AA51CC8-A6D7-4AEB-A43A-2C7C94D51AE4}" dt="2023-12-05T19:42:50.132" v="90"/>
        <pc:sldMkLst>
          <pc:docMk/>
          <pc:sldMk cId="1164941242" sldId="282"/>
        </pc:sldMkLst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1164941242" sldId="282"/>
            <ac:spMk id="10" creationId="{766CF5CA-318D-F6B1-504B-3DF8E9542316}"/>
          </ac:spMkLst>
        </pc:spChg>
        <pc:spChg chg="del">
          <ac:chgData name="Dhanusuya T" userId="6a75b02e32edf531" providerId="Windows Live" clId="Web-{3AA51CC8-A6D7-4AEB-A43A-2C7C94D51AE4}" dt="2023-12-05T19:41:04.862" v="81"/>
          <ac:spMkLst>
            <pc:docMk/>
            <pc:sldMk cId="1164941242" sldId="282"/>
            <ac:spMk id="11" creationId="{63AABF76-F42A-5213-B615-6C140041CC74}"/>
          </ac:spMkLst>
        </pc:spChg>
      </pc:sldChg>
      <pc:sldChg chg="addSp delSp modSp new">
        <pc:chgData name="Dhanusuya T" userId="6a75b02e32edf531" providerId="Windows Live" clId="Web-{3AA51CC8-A6D7-4AEB-A43A-2C7C94D51AE4}" dt="2023-12-05T20:00:30.752" v="231" actId="1076"/>
        <pc:sldMkLst>
          <pc:docMk/>
          <pc:sldMk cId="2792266872" sldId="282"/>
        </pc:sldMkLst>
        <pc:spChg chg="del">
          <ac:chgData name="Dhanusuya T" userId="6a75b02e32edf531" providerId="Windows Live" clId="Web-{3AA51CC8-A6D7-4AEB-A43A-2C7C94D51AE4}" dt="2023-12-05T19:55:53.567" v="199"/>
          <ac:spMkLst>
            <pc:docMk/>
            <pc:sldMk cId="2792266872" sldId="282"/>
            <ac:spMk id="2" creationId="{DD9A376C-C18C-7713-2EC5-BCD906246A42}"/>
          </ac:spMkLst>
        </pc:spChg>
        <pc:spChg chg="del">
          <ac:chgData name="Dhanusuya T" userId="6a75b02e32edf531" providerId="Windows Live" clId="Web-{3AA51CC8-A6D7-4AEB-A43A-2C7C94D51AE4}" dt="2023-12-05T19:55:45.270" v="195"/>
          <ac:spMkLst>
            <pc:docMk/>
            <pc:sldMk cId="2792266872" sldId="282"/>
            <ac:spMk id="3" creationId="{E78462C1-7CC7-A32B-9B55-99F2AD895777}"/>
          </ac:spMkLst>
        </pc:spChg>
        <pc:spChg chg="del">
          <ac:chgData name="Dhanusuya T" userId="6a75b02e32edf531" providerId="Windows Live" clId="Web-{3AA51CC8-A6D7-4AEB-A43A-2C7C94D51AE4}" dt="2023-12-05T19:55:47.191" v="196"/>
          <ac:spMkLst>
            <pc:docMk/>
            <pc:sldMk cId="2792266872" sldId="282"/>
            <ac:spMk id="4" creationId="{2C6BE1E5-C8D7-6125-95B5-EC48C4C5777B}"/>
          </ac:spMkLst>
        </pc:spChg>
        <pc:spChg chg="del">
          <ac:chgData name="Dhanusuya T" userId="6a75b02e32edf531" providerId="Windows Live" clId="Web-{3AA51CC8-A6D7-4AEB-A43A-2C7C94D51AE4}" dt="2023-12-05T19:55:51.442" v="198"/>
          <ac:spMkLst>
            <pc:docMk/>
            <pc:sldMk cId="2792266872" sldId="282"/>
            <ac:spMk id="5" creationId="{AB8B8BD3-50D5-5C2C-27E6-C9EC079AF16B}"/>
          </ac:spMkLst>
        </pc:spChg>
        <pc:spChg chg="del">
          <ac:chgData name="Dhanusuya T" userId="6a75b02e32edf531" providerId="Windows Live" clId="Web-{3AA51CC8-A6D7-4AEB-A43A-2C7C94D51AE4}" dt="2023-12-05T19:55:49.848" v="197"/>
          <ac:spMkLst>
            <pc:docMk/>
            <pc:sldMk cId="2792266872" sldId="282"/>
            <ac:spMk id="6" creationId="{1EF66CAD-6B49-AB40-409B-DE6703C5C594}"/>
          </ac:spMkLst>
        </pc:spChg>
        <pc:spChg chg="mod">
          <ac:chgData name="Dhanusuya T" userId="6a75b02e32edf531" providerId="Windows Live" clId="Web-{3AA51CC8-A6D7-4AEB-A43A-2C7C94D51AE4}" dt="2023-12-05T19:56:46.819" v="206" actId="20577"/>
          <ac:spMkLst>
            <pc:docMk/>
            <pc:sldMk cId="2792266872" sldId="282"/>
            <ac:spMk id="7" creationId="{E29667EB-5F2B-BF37-C870-05B3DCE81B45}"/>
          </ac:spMkLst>
        </pc:spChg>
        <pc:spChg chg="add del">
          <ac:chgData name="Dhanusuya T" userId="6a75b02e32edf531" providerId="Windows Live" clId="Web-{3AA51CC8-A6D7-4AEB-A43A-2C7C94D51AE4}" dt="2023-12-05T20:00:18.783" v="221"/>
          <ac:spMkLst>
            <pc:docMk/>
            <pc:sldMk cId="2792266872" sldId="282"/>
            <ac:spMk id="9" creationId="{B48E3CDE-6066-6EFA-3CA4-EE718879BFE4}"/>
          </ac:spMkLst>
        </pc:spChg>
        <pc:picChg chg="add mod">
          <ac:chgData name="Dhanusuya T" userId="6a75b02e32edf531" providerId="Windows Live" clId="Web-{3AA51CC8-A6D7-4AEB-A43A-2C7C94D51AE4}" dt="2023-12-05T20:00:30.752" v="231" actId="1076"/>
          <ac:picMkLst>
            <pc:docMk/>
            <pc:sldMk cId="2792266872" sldId="282"/>
            <ac:picMk id="8" creationId="{13BD042F-906D-9ED7-164C-88CEA3063C07}"/>
          </ac:picMkLst>
        </pc:picChg>
      </pc:sldChg>
      <pc:sldChg chg="addSp delSp modSp add replId">
        <pc:chgData name="Dhanusuya T" userId="6a75b02e32edf531" providerId="Windows Live" clId="Web-{3AA51CC8-A6D7-4AEB-A43A-2C7C94D51AE4}" dt="2023-12-05T20:02:33.272" v="259" actId="14100"/>
        <pc:sldMkLst>
          <pc:docMk/>
          <pc:sldMk cId="3506339841" sldId="283"/>
        </pc:sldMkLst>
        <pc:picChg chg="add mod">
          <ac:chgData name="Dhanusuya T" userId="6a75b02e32edf531" providerId="Windows Live" clId="Web-{3AA51CC8-A6D7-4AEB-A43A-2C7C94D51AE4}" dt="2023-12-05T20:02:33.272" v="259" actId="14100"/>
          <ac:picMkLst>
            <pc:docMk/>
            <pc:sldMk cId="3506339841" sldId="283"/>
            <ac:picMk id="2" creationId="{EE0AAB27-EECA-B241-6D3D-2F1470254781}"/>
          </ac:picMkLst>
        </pc:picChg>
        <pc:picChg chg="add mod">
          <ac:chgData name="Dhanusuya T" userId="6a75b02e32edf531" providerId="Windows Live" clId="Web-{3AA51CC8-A6D7-4AEB-A43A-2C7C94D51AE4}" dt="2023-12-05T20:02:27.147" v="258" actId="1076"/>
          <ac:picMkLst>
            <pc:docMk/>
            <pc:sldMk cId="3506339841" sldId="283"/>
            <ac:picMk id="3" creationId="{63B75C45-5491-B57B-F66B-ABAC23AEF2D5}"/>
          </ac:picMkLst>
        </pc:picChg>
        <pc:picChg chg="del">
          <ac:chgData name="Dhanusuya T" userId="6a75b02e32edf531" providerId="Windows Live" clId="Web-{3AA51CC8-A6D7-4AEB-A43A-2C7C94D51AE4}" dt="2023-12-05T20:00:51.878" v="233"/>
          <ac:picMkLst>
            <pc:docMk/>
            <pc:sldMk cId="3506339841" sldId="283"/>
            <ac:picMk id="8" creationId="{13BD042F-906D-9ED7-164C-88CEA3063C07}"/>
          </ac:picMkLst>
        </pc:picChg>
      </pc:sldChg>
      <pc:sldMasterChg chg="mod modSldLayout">
        <pc:chgData name="Dhanusuya T" userId="6a75b02e32edf531" providerId="Windows Live" clId="Web-{3AA51CC8-A6D7-4AEB-A43A-2C7C94D51AE4}" dt="2023-12-05T19:41:06.753" v="82"/>
        <pc:sldMasterMkLst>
          <pc:docMk/>
          <pc:sldMasterMk cId="1636003154" sldId="2147483648"/>
        </pc:sldMasterMkLst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3727954463" sldId="2147483649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2223444060" sldId="2147483651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1361742389" sldId="2147483652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1751292722" sldId="2147483653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3021782729" sldId="2147483654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436417406" sldId="2147483655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495225275" sldId="2147483656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3920489370" sldId="2147483657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1829372813" sldId="2147483658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2111285998" sldId="2147483659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1641332740" sldId="2147483660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3429611174" sldId="2147483661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2830715435" sldId="2147483662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1704908538" sldId="2147483663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4030094665" sldId="2147483664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2336919098" sldId="2147483665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1657158466" sldId="2147483666"/>
          </pc:sldLayoutMkLst>
        </pc:sldLayoutChg>
        <pc:sldLayoutChg chg="mod">
          <pc:chgData name="Dhanusuya T" userId="6a75b02e32edf531" providerId="Windows Live" clId="Web-{3AA51CC8-A6D7-4AEB-A43A-2C7C94D51AE4}" dt="2023-12-05T19:41:06.753" v="82"/>
          <pc:sldLayoutMkLst>
            <pc:docMk/>
            <pc:sldMasterMk cId="1636003154" sldId="2147483648"/>
            <pc:sldLayoutMk cId="948627085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3" y="1897125"/>
            <a:ext cx="622953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E2277A-EFF3-C4BD-631B-D0508615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935" y="3427678"/>
            <a:ext cx="5757728" cy="259730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IN" cap="none" dirty="0">
                <a:solidFill>
                  <a:schemeClr val="tx2">
                    <a:lumMod val="50000"/>
                  </a:schemeClr>
                </a:solidFill>
                <a:latin typeface="Verdana"/>
                <a:ea typeface="Verdana"/>
                <a:cs typeface="+mn-lt"/>
              </a:rPr>
              <a:t>The interactive C quiz program is a console-based application designed to provide users with an engaging and educational experience through a series of quiz questions.</a:t>
            </a:r>
            <a:endParaRPr lang="en-US" cap="none" dirty="0">
              <a:solidFill>
                <a:schemeClr val="tx2">
                  <a:lumMod val="50000"/>
                </a:schemeClr>
              </a:solidFill>
              <a:latin typeface="Verdana"/>
              <a:ea typeface="Verdana"/>
              <a:cs typeface="+mn-lt"/>
            </a:endParaRPr>
          </a:p>
          <a:p>
            <a:pPr algn="just"/>
            <a:endParaRPr lang="en-US" cap="none">
              <a:latin typeface="Verdana"/>
              <a:ea typeface="Verdana"/>
              <a:cs typeface="+mn-lt"/>
            </a:endParaRPr>
          </a:p>
          <a:p>
            <a:pPr algn="just"/>
            <a:r>
              <a:rPr lang="en-IN" cap="none" dirty="0">
                <a:latin typeface="Verdana"/>
                <a:ea typeface="Verdana"/>
                <a:cs typeface="+mn-lt"/>
              </a:rPr>
              <a:t>. </a:t>
            </a:r>
            <a:endParaRPr lang="en-US" cap="none" dirty="0">
              <a:latin typeface="Verdana"/>
              <a:ea typeface="Verdana"/>
              <a:cs typeface="Calibri"/>
            </a:endParaRPr>
          </a:p>
          <a:p>
            <a:pPr algn="just"/>
            <a:endParaRPr lang="en-US" dirty="0">
              <a:latin typeface="Verdana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3811" y="5665609"/>
            <a:ext cx="3680604" cy="1194280"/>
          </a:xfrm>
        </p:spPr>
        <p:txBody>
          <a:bodyPr/>
          <a:lstStyle/>
          <a:p>
            <a:r>
              <a:rPr lang="en-IN" dirty="0">
                <a:ea typeface="+mj-lt"/>
                <a:cs typeface="+mj-lt"/>
              </a:rPr>
              <a:t>Features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358" y="956602"/>
            <a:ext cx="8266982" cy="5091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User-Friendly Interface: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 The console-based interface is easy to navigate, making it accessible to a wide range of users. </a:t>
            </a:r>
            <a:endParaRPr lang="en-US">
              <a:solidFill>
                <a:schemeClr val="tx2">
                  <a:lumMod val="50000"/>
                </a:schemeClr>
              </a:solidFill>
              <a:latin typeface="Calibr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Question Display: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 Questions are presented with multiple-choice options to test users on various subjects. </a:t>
            </a:r>
            <a:endParaRPr lang="en-US">
              <a:solidFill>
                <a:schemeClr val="tx2">
                  <a:lumMod val="50000"/>
                </a:schemeClr>
              </a:solidFill>
              <a:latin typeface="Calibr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Scoring System: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 A scoring system keeps track of the user's performance throughout the quiz. </a:t>
            </a:r>
            <a:endParaRPr lang="en-US">
              <a:solidFill>
                <a:schemeClr val="tx2">
                  <a:lumMod val="50000"/>
                </a:schemeClr>
              </a:solidFill>
              <a:latin typeface="Calibr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Hint Functionality: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 Users receive hints for incorrect answers, promoting a learning-oriented experience. </a:t>
            </a:r>
            <a:endParaRPr lang="en-US">
              <a:solidFill>
                <a:schemeClr val="tx2">
                  <a:lumMod val="50000"/>
                </a:schemeClr>
              </a:solidFill>
              <a:latin typeface="Calibr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Dynamic Feedback: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 Immediate feedback informs users whether their answers are correct, and they have the opportunity to retry after a hint. </a:t>
            </a:r>
            <a:endParaRPr lang="en-US">
              <a:solidFill>
                <a:schemeClr val="tx2">
                  <a:lumMod val="50000"/>
                </a:schemeClr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dirty="0">
              <a:latin typeface="Calibri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9667EB-5F2B-BF37-C870-05B3DCE8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3BD042F-906D-9ED7-164C-88CEA306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3" y="487988"/>
            <a:ext cx="10607612" cy="58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9667EB-5F2B-BF37-C870-05B3DCE8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E0AAB27-EECA-B241-6D3D-2F147025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782342"/>
            <a:ext cx="11197087" cy="4186257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3B75C45-5491-B57B-F66B-ABAC23AEF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1" y="5224300"/>
            <a:ext cx="11182709" cy="7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3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" id="{DC562BE4-E08E-454A-B691-6114CE311FC5}" vid="{3E179901-8EB6-4C8D-9438-AECDEF043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426</Words>
  <Application>Microsoft Office PowerPoint</Application>
  <PresentationFormat>Widescreen</PresentationFormat>
  <Paragraphs>152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</vt:lpstr>
      <vt:lpstr>Features 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134</cp:revision>
  <dcterms:created xsi:type="dcterms:W3CDTF">2023-12-05T19:17:47Z</dcterms:created>
  <dcterms:modified xsi:type="dcterms:W3CDTF">2023-12-05T20:05:49Z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