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C76866"/>
                </a:gs>
                <a:gs pos="50000">
                  <a:srgbClr val="C64B48"/>
                </a:gs>
                <a:gs pos="100000">
                  <a:srgbClr val="B63B37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rgbClr val="8E76AC"/>
                </a:gs>
                <a:gs pos="50000">
                  <a:srgbClr val="8061A5"/>
                </a:gs>
                <a:gs pos="100000">
                  <a:srgbClr val="6F5195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gradFill>
              <a:gsLst>
                <a:gs pos="0">
                  <a:srgbClr val="FAA262"/>
                </a:gs>
                <a:gs pos="50000">
                  <a:srgbClr val="FF8F33"/>
                </a:gs>
                <a:gs pos="100000">
                  <a:srgbClr val="E57E29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6">
                  <c:v>0.0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overlap val="-24"/>
        <c:gapWidth val="10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763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9512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6670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9027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26668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39464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45791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7943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5185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9427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5090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5620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6362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572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0282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9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2671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0539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175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882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921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422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8575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3649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6737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8422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1641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091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5958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8216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3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DHANUSH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31221391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 A&amp;f)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ST THOMAS CLG OF ARTS ABD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0612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452619" y="1060192"/>
            <a:ext cx="8534019" cy="4930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Situations in the Data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Departments with high or low "Count - Name" compared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or Support Functions: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with low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Consistently high "Count - Name" over 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525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533400" y="1371600"/>
            <a:ext cx="10287000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and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Handling Missing Values: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Addressing any missing data points for "Count - Department" or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Normalization: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Ensuring consistency in data formats and units of measurement.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Outlier Detection and Correction: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and addressing any extreme or unusual values that might skew the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Engineering: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Derived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Consider creating additional metrics such as "Resource Allocation Ratio" (Count - Name / Count - Department) to provide a more comprehensive understanding of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Categorical Encoding: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"Department" field is categorical, converting it into a numerical format suitable for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Exploratory Data Analysis (EDA):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Creating visualizations (e.g., histograms, scatter plots, box plots) to explore the distribution of variables, identify relationships, and detect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correlation between "Count - Department" and "Count - Name" to understand the relationship between departmental size and resource allocation.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3531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"/>
          <p:cNvSpPr>
            <a:spLocks/>
          </p:cNvSpPr>
          <p:nvPr/>
        </p:nvSpPr>
        <p:spPr>
          <a:xfrm rot="0">
            <a:off x="1143000" y="914400"/>
            <a:ext cx="8229600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Selection and Training: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regression models (e.g., linear regression, multiple regression) to predict the "Count - Name" based on the "Count - Department" and other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Classification Models: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model's performance using appropriate metrics (e.g., R-squared, mean squared error, accuracy, precision, recall, F1-score).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Cross-Validation: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Evaluating the model's generalization ability using techniques like k-fold cross-validation.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Interpretation and Insights: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Understanding Model Coefficients: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Interpreting the coefficients of the regression model to understand the impact of "Count - Department" and other features on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Significant Predictors: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Determining which features are most influential in predicting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9570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4324218" y="1216666"/>
            <a:ext cx="2602992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aphicFrame>
        <p:nvGraphicFramePr>
          <p:cNvPr id="178" name="图表"/>
          <p:cNvGraphicFramePr/>
          <p:nvPr/>
        </p:nvGraphicFramePr>
        <p:xfrm>
          <a:off x="2514600" y="1585998"/>
          <a:ext cx="6440626" cy="371427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56191042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383" y="1143000"/>
            <a:ext cx="7299325" cy="411266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80" name="矩形"/>
          <p:cNvSpPr>
            <a:spLocks/>
          </p:cNvSpPr>
          <p:nvPr/>
        </p:nvSpPr>
        <p:spPr>
          <a:xfrm rot="0">
            <a:off x="3352800" y="609600"/>
            <a:ext cx="2602991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68848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762000" y="1447800"/>
            <a:ext cx="9372599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focus.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and support functions.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Re-evaluate resource allocation strategies.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balanced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Promote strategic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efficiency and productivity.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7175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7452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677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38200" y="1437426"/>
            <a:ext cx="838953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765767" y="1537858"/>
            <a:ext cx="8534400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Employee Type Distribution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different departments and identify potential imbalances or disparities.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Examination of the provided dataset, which includes departmental names,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Comparison of employee type distributions across various departments to identify any patterns or trends.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Evaluation of the balance between fixed-term, permanent, and temporary employees in each department, considering factors such as workload, project requirements, and organizational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Formulation of recommendations for optimizing employee type distribution and improving departmental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41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"/>
          <p:cNvSpPr>
            <a:spLocks/>
          </p:cNvSpPr>
          <p:nvPr/>
        </p:nvSpPr>
        <p:spPr>
          <a:xfrm rot="0">
            <a:off x="838201" y="1031731"/>
            <a:ext cx="9829800" cy="393001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Expected Outcomes: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 comprehensive understanding of the employee type distribution within the organization.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Identification of potential imbalances or disparities in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improving employee type distribution and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Project Deliverables: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Data analysis report, including key metrics and findings.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Comparative analysis of employee type distributions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Assessment of employee type balance and identification of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optimizing employee type allocation and improving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102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457200" y="1524805"/>
            <a:ext cx="9967912" cy="51111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Purpose: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departments and identify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imbalances in employee type distribution.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 the balance of employee types within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optimizing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of departmental information,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Comparative analysis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Assessment of employee type balance.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optimization.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and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Balance assessment.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4052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838200" y="1713708"/>
            <a:ext cx="6624637" cy="22631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Directly affected by resource allocation decisions.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May be impacted by changes resulting from the project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 working within the various departments of the organization.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8456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3053541" y="1712586"/>
            <a:ext cx="6762750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and Value Proposition: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Resource Allocation Optimization Framework.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Components: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Improved efficiency, departmental performance, productivity, reduced costs, employee satisfaction, and informed decision-making.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628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914400" y="1447800"/>
            <a:ext cx="7696200" cy="3044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Contains information about departmental resource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Fields: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Department, Count - Department, Count - Name.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Assumptions: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"Count - Name" likely represents individuals assigned to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size comparison, resource allocation analysis, efficiency assessment, bottleneck identification, comparison to departmental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Considerations: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quality, privacy, and 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5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28</cp:revision>
  <dcterms:created xsi:type="dcterms:W3CDTF">2024-03-29T15:07:22Z</dcterms:created>
  <dcterms:modified xsi:type="dcterms:W3CDTF">2024-09-09T13:52:38Z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