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Maven Pro Medium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24" Type="http://schemas.openxmlformats.org/officeDocument/2006/relationships/font" Target="fonts/MavenProMedium-bold.fntdata"/><Relationship Id="rId12" Type="http://schemas.openxmlformats.org/officeDocument/2006/relationships/slide" Target="slides/slide7.xml"/><Relationship Id="rId23" Type="http://schemas.openxmlformats.org/officeDocument/2006/relationships/font" Target="fonts/MavenPr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50sec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20sec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15sec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3cb78cc99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3cb78cc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3min20sec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33e2d0fb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33e2d0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4min40sec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33e2d0fb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33e2d0f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2min30sec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gif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gif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850" y="2137550"/>
            <a:ext cx="5479500" cy="26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Impact of GDP, World events and sport specific dominant countries on Olympics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6279300" y="3461100"/>
            <a:ext cx="28647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Members:-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Dhanu Jhala, 480563862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Hitesh Wagle, 470520433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Jiarong Song, 480539775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Maine Wu, 470210095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Raghuveer Sripada, 470366897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Vaibhav Yadav, 470465570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163" y="227525"/>
            <a:ext cx="3778866" cy="18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>
            <p:ph type="title"/>
          </p:nvPr>
        </p:nvSpPr>
        <p:spPr>
          <a:xfrm>
            <a:off x="1303800" y="598575"/>
            <a:ext cx="55374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and Planning</a:t>
            </a:r>
            <a:endParaRPr/>
          </a:p>
        </p:txBody>
      </p:sp>
      <p:cxnSp>
        <p:nvCxnSpPr>
          <p:cNvPr id="367" name="Google Shape;367;p22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68" name="Google Shape;368;p22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369" name="Google Shape;369;p22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2"/>
            <p:cNvCxnSpPr>
              <a:stCxn id="369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71" name="Google Shape;371;p22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372" name="Google Shape;372;p22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73" name="Google Shape;373;p22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2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375" name="Google Shape;375;p22"/>
            <p:cNvCxnSpPr>
              <a:stCxn id="37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76" name="Google Shape;376;p22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378" name="Google Shape;378;p22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79" name="Google Shape;379;p22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22"/>
          <p:cNvSpPr txBox="1"/>
          <p:nvPr/>
        </p:nvSpPr>
        <p:spPr>
          <a:xfrm>
            <a:off x="754650" y="1325775"/>
            <a:ext cx="23514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Preprocessing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 9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3106050" y="4093025"/>
            <a:ext cx="5573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 txBox="1"/>
          <p:nvPr/>
        </p:nvSpPr>
        <p:spPr>
          <a:xfrm>
            <a:off x="2709125" y="3454400"/>
            <a:ext cx="25671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to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Week 9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4379275" y="1368400"/>
            <a:ext cx="35286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Configuring Visualization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Week 9-11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6045475" y="3135563"/>
            <a:ext cx="3630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 txBox="1"/>
          <p:nvPr/>
        </p:nvSpPr>
        <p:spPr>
          <a:xfrm>
            <a:off x="6291075" y="3008375"/>
            <a:ext cx="52668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Producing Report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Week 11-12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386" name="Google Shape;3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275" y="0"/>
            <a:ext cx="1170726" cy="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850" y="152400"/>
            <a:ext cx="39403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238550" y="317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809550"/>
            <a:ext cx="77640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eriod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120 years of Olympic history: athletes and result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 Medium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Downloaded from Kaggle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 Medium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Consists of athletes, sports, teams, host countries, winning records from 1896 to 2016.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 Medium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Stored as csv. file.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eriod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260 Nations’ GDP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 Medium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Downloaded from World Bank official website. 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 Medium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Consists of 260 countries’ historical GDP records from 1960 to 2016. </a:t>
            </a:r>
            <a:endParaRPr sz="1200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1303800" y="2892725"/>
            <a:ext cx="5573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Tasks</a:t>
            </a: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1303800" y="3434950"/>
            <a:ext cx="77223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Relations between National GDP and Medal Ranking.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Effect of World events on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major countries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Olympic performance.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Identify dominant countries in the olympics based on medals won.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275" y="0"/>
            <a:ext cx="1170726" cy="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409875" y="50100"/>
            <a:ext cx="8633100" cy="9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 1: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Relation between Nations’ GDP(Gross Domestic Product) and Medal Ranking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75" y="813200"/>
            <a:ext cx="8037752" cy="417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275" y="0"/>
            <a:ext cx="1170726" cy="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131525" y="421150"/>
            <a:ext cx="7721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 1: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Relation between Nations’ GDP(Gross Domestic Product) and Medal Ranking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5477500" y="1364100"/>
            <a:ext cx="36330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Implementation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Tableau Prep: clean and shape the data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Tableau: create visualization</a:t>
            </a:r>
            <a:r>
              <a:rPr lang="en">
                <a:solidFill>
                  <a:schemeClr val="dk2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>
              <a:solidFill>
                <a:schemeClr val="dk2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5527600" y="2624225"/>
            <a:ext cx="34638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Evaluation 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Clear Indication of Two Variables: nation’s GDP, its corresponding medal achievements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Provision of Instinct Understanding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Provision of Clear Findings </a:t>
            </a:r>
            <a:endParaRPr>
              <a:solidFill>
                <a:schemeClr val="dk2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4100"/>
            <a:ext cx="4889250" cy="36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275" y="0"/>
            <a:ext cx="1170726" cy="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89750" y="239050"/>
            <a:ext cx="77847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Task 2: Effect of world events on Olympics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600" y="970425"/>
            <a:ext cx="4826400" cy="40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750" y="1476788"/>
            <a:ext cx="653100" cy="14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86887"/>
            <a:ext cx="4317598" cy="4297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/>
        </p:nvSpPr>
        <p:spPr>
          <a:xfrm>
            <a:off x="1115625" y="2654088"/>
            <a:ext cx="19686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Coordinates (Circular) Layout</a:t>
            </a:r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5709800" y="970425"/>
            <a:ext cx="21348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Chart Continuous</a:t>
            </a:r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3275" y="0"/>
            <a:ext cx="1170726" cy="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28662" cy="31951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1109213" y="1338513"/>
            <a:ext cx="910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</a:t>
            </a:r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6490700" y="1405325"/>
            <a:ext cx="26922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Implementation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Data P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reprocessing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: MS Excel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Software used: Tulip and Tableau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Layouts used: Parallel Coordinates (Circular layout) and Area Chart Continuous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23" name="Google Shape;323;p18"/>
          <p:cNvCxnSpPr>
            <a:stCxn id="320" idx="3"/>
            <a:endCxn id="324" idx="1"/>
          </p:cNvCxnSpPr>
          <p:nvPr/>
        </p:nvCxnSpPr>
        <p:spPr>
          <a:xfrm flipH="1" rot="10800000">
            <a:off x="3128662" y="1002062"/>
            <a:ext cx="1039200" cy="595500"/>
          </a:xfrm>
          <a:prstGeom prst="curvedConnector3">
            <a:avLst>
              <a:gd fmla="val 414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18"/>
          <p:cNvSpPr/>
          <p:nvPr/>
        </p:nvSpPr>
        <p:spPr>
          <a:xfrm>
            <a:off x="3991138" y="171925"/>
            <a:ext cx="1413000" cy="1660200"/>
          </a:xfrm>
          <a:prstGeom prst="verticalScroll">
            <a:avLst>
              <a:gd fmla="val 125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1980, USA boycotted Olympics due to cold war with USSR</a:t>
            </a:r>
            <a:endParaRPr sz="1000"/>
          </a:p>
        </p:txBody>
      </p:sp>
      <p:sp>
        <p:nvSpPr>
          <p:cNvPr id="325" name="Google Shape;325;p18"/>
          <p:cNvSpPr txBox="1"/>
          <p:nvPr/>
        </p:nvSpPr>
        <p:spPr>
          <a:xfrm>
            <a:off x="6490692" y="694113"/>
            <a:ext cx="2126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Task 2: Contd.</a:t>
            </a:r>
            <a:endParaRPr/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275" y="0"/>
            <a:ext cx="1170726" cy="5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5213" y="1715150"/>
            <a:ext cx="3231375" cy="323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18"/>
          <p:cNvCxnSpPr>
            <a:stCxn id="327" idx="1"/>
            <a:endCxn id="329" idx="3"/>
          </p:cNvCxnSpPr>
          <p:nvPr/>
        </p:nvCxnSpPr>
        <p:spPr>
          <a:xfrm flipH="1">
            <a:off x="2094113" y="3334050"/>
            <a:ext cx="1061100" cy="831900"/>
          </a:xfrm>
          <a:prstGeom prst="curvedConnector3">
            <a:avLst>
              <a:gd fmla="val 416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18"/>
          <p:cNvSpPr/>
          <p:nvPr/>
        </p:nvSpPr>
        <p:spPr>
          <a:xfrm>
            <a:off x="857825" y="3290275"/>
            <a:ext cx="1413000" cy="1751100"/>
          </a:xfrm>
          <a:prstGeom prst="verticalScroll">
            <a:avLst>
              <a:gd fmla="val 125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Did not participated in olympics till 1952 as it considered Olympics as a propaganda tool for capitalism</a:t>
            </a:r>
            <a:endParaRPr sz="1000"/>
          </a:p>
        </p:txBody>
      </p:sp>
      <p:sp>
        <p:nvSpPr>
          <p:cNvPr id="330" name="Google Shape;330;p18"/>
          <p:cNvSpPr txBox="1"/>
          <p:nvPr/>
        </p:nvSpPr>
        <p:spPr>
          <a:xfrm>
            <a:off x="4187188" y="3203600"/>
            <a:ext cx="1020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343" y="1883300"/>
            <a:ext cx="3313472" cy="32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/>
        </p:nvSpPr>
        <p:spPr>
          <a:xfrm>
            <a:off x="4381413" y="3254350"/>
            <a:ext cx="951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Germany</a:t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594175" y="3313475"/>
            <a:ext cx="1413000" cy="1570200"/>
          </a:xfrm>
          <a:prstGeom prst="verticalScroll">
            <a:avLst>
              <a:gd fmla="val 125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 invited in 1920, 1924 &amp; 1948 Olympics due to world war event</a:t>
            </a:r>
            <a:endParaRPr sz="1000"/>
          </a:p>
        </p:txBody>
      </p:sp>
      <p:cxnSp>
        <p:nvCxnSpPr>
          <p:cNvPr id="338" name="Google Shape;338;p19"/>
          <p:cNvCxnSpPr>
            <a:stCxn id="337" idx="3"/>
            <a:endCxn id="335" idx="1"/>
          </p:cNvCxnSpPr>
          <p:nvPr/>
        </p:nvCxnSpPr>
        <p:spPr>
          <a:xfrm flipH="1" rot="10800000">
            <a:off x="1830550" y="3513275"/>
            <a:ext cx="1369800" cy="585300"/>
          </a:xfrm>
          <a:prstGeom prst="curvedConnector3">
            <a:avLst>
              <a:gd fmla="val 564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19"/>
          <p:cNvSpPr txBox="1"/>
          <p:nvPr/>
        </p:nvSpPr>
        <p:spPr>
          <a:xfrm>
            <a:off x="6688225" y="1297900"/>
            <a:ext cx="2274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Evaluation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Correlation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observed between geo-political phenomenons and the olympic performance.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Interesting outlier observations detected for major countries of the world.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6482767" y="690250"/>
            <a:ext cx="2126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Task 2: Contd.</a:t>
            </a:r>
            <a:endParaRPr/>
          </a:p>
        </p:txBody>
      </p:sp>
      <p:pic>
        <p:nvPicPr>
          <p:cNvPr id="341" name="Google Shape;3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275" y="0"/>
            <a:ext cx="1170726" cy="5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2"/>
            <a:ext cx="3269852" cy="327312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/>
          <p:nvPr/>
        </p:nvSpPr>
        <p:spPr>
          <a:xfrm>
            <a:off x="4101663" y="119188"/>
            <a:ext cx="1510800" cy="1660200"/>
          </a:xfrm>
          <a:prstGeom prst="verticalScroll">
            <a:avLst>
              <a:gd fmla="val 125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Did not participated in Olympics till 1984 because it was against the participation of Taiwan in Olympics</a:t>
            </a:r>
            <a:endParaRPr sz="1000"/>
          </a:p>
        </p:txBody>
      </p:sp>
      <p:cxnSp>
        <p:nvCxnSpPr>
          <p:cNvPr id="344" name="Google Shape;344;p19"/>
          <p:cNvCxnSpPr>
            <a:stCxn id="343" idx="1"/>
            <a:endCxn id="342" idx="3"/>
          </p:cNvCxnSpPr>
          <p:nvPr/>
        </p:nvCxnSpPr>
        <p:spPr>
          <a:xfrm flipH="1">
            <a:off x="3269913" y="949288"/>
            <a:ext cx="1020600" cy="687300"/>
          </a:xfrm>
          <a:prstGeom prst="curvedConnector3">
            <a:avLst>
              <a:gd fmla="val 59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9"/>
          <p:cNvSpPr txBox="1"/>
          <p:nvPr/>
        </p:nvSpPr>
        <p:spPr>
          <a:xfrm>
            <a:off x="1197975" y="1297888"/>
            <a:ext cx="873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type="title"/>
          </p:nvPr>
        </p:nvSpPr>
        <p:spPr>
          <a:xfrm>
            <a:off x="1233050" y="525975"/>
            <a:ext cx="7470300" cy="1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 3: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Identify dominant countries based on</a:t>
            </a:r>
            <a:r>
              <a:rPr lang="en" sz="1800">
                <a:solidFill>
                  <a:srgbClr val="000000"/>
                </a:solidFill>
              </a:rPr>
              <a:t> medals won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51" name="Google Shape;3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50" y="1593700"/>
            <a:ext cx="3307376" cy="29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825" y="1593700"/>
            <a:ext cx="3724251" cy="292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3275" y="0"/>
            <a:ext cx="1170726" cy="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/>
          <p:nvPr>
            <p:ph type="title"/>
          </p:nvPr>
        </p:nvSpPr>
        <p:spPr>
          <a:xfrm>
            <a:off x="1217575" y="572300"/>
            <a:ext cx="74703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 3: Contd.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Identify dominant countries based on medals won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59" name="Google Shape;3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50" y="1524500"/>
            <a:ext cx="4066033" cy="29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 txBox="1"/>
          <p:nvPr/>
        </p:nvSpPr>
        <p:spPr>
          <a:xfrm>
            <a:off x="5178125" y="1730550"/>
            <a:ext cx="37635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Implementation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Python: clean and shape the data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Python Plots: create visualization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Evaluation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Clearly shows the dominant countries in these sports.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Unexpectedly discovered weak projects in some countries.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>
              <a:solidFill>
                <a:schemeClr val="dk2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275" y="0"/>
            <a:ext cx="1170726" cy="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