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0E6-EB48-3D6A-A399-CBFC7A13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DC28C-4155-3E80-70FF-1EB791169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FA8F-C72F-AAEB-5E97-C927BAC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AC99-64DE-8153-7F9A-8FC4A86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C8D4-5D25-7BE3-897B-A4D99F5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A280-A033-6D59-E4AC-D01C3652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82DD9-10D5-B4BA-B1CD-2CEFE5C5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16E4-C5C7-E377-617D-E3D2BE23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A017-D767-B087-B9F2-16FBC42A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B0AF-75CA-F680-5754-1DF9F6A6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1C116-4C45-68F2-EA19-936821BA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F7FD5-29E0-D321-513B-244ADDA8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9352-C847-E34F-5091-143C4A1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D3AB-F465-F1A4-5B0B-FF5D3E3F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4045-04BA-24D7-06DE-9138DB5C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0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AD1A-BB26-8C88-D9B6-3F15B6CE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1331-5919-2C8D-9A24-69B53C74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DC09-ABB2-E7E3-0489-7534B8AB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9893-0306-F298-1DEE-01083F5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F8B-E05F-DDB1-8EB5-0495FFED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7015-CF76-9CF4-1758-C87DFAE2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249E-5B79-1ECF-9184-0288682F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A927-82B3-FF2D-5839-D55C710E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A9D3-B61E-BFD5-8730-D82C2FC3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B571-D763-7444-B3A1-0FA303C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7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165-8C68-EEF4-60E6-D6367B0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03E2-AAB0-54F7-6A23-4AFA3674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5037-2336-3916-B23D-DFF0C602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6254-95F7-64AC-0340-8FEF7698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8F713-D7AC-9B50-022F-15B8C16E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2861-A589-1488-18A1-7147954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9547-CF5D-2388-9F07-7031B35B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713A-3F67-09FA-AFCA-FC3AC161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9E90-1803-7E42-8504-3531D531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5071E-5622-76D6-66A5-E0096D63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3245D-118B-29C8-75D5-0B4E73AC8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EC14F-DB74-2F84-BC5D-05FD86D6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20363-2FCD-A7CF-D35C-A46D01DA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A2417-C055-8060-EE54-923B0C9F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B92A-DA27-A15C-C64A-57E654A5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1F178-B8E5-1F4B-DB7A-67E3A98C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037AE-9102-B7AC-88FC-79E3937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9DF5-064D-C9DC-522C-991F8EF8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D609D-0A0A-A817-E425-A57EFAEF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F9724-EB74-E044-40F2-BD54EF4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EE5A0-DAA7-118A-BB91-2C6B638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EC33-5FBC-A979-FFEC-69871CE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F3BC-AA91-AD25-2E69-50400625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CF20-85AC-9C81-6EC3-9B3F3BEEC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740B-464B-E0E7-41A9-FEA6AD0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1FA7-CD0D-AAA0-05D3-8FD4D8D6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CD8B-824E-2989-8249-D3B6D04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674C-D007-5B8A-A6F7-D0659CDC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A7317-A860-4FF9-81FD-8D45BD6B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DAA0-7B27-DF23-EFA1-D99BD225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37C79-8A97-AECB-4C58-E2167A2B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3570-E422-F098-50AA-2E5AA6F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DAF6-A319-4E39-4FF8-8684109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9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02F33-2865-D63C-93B7-009954E7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9550-C71B-D09A-2EAD-9A97D451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4DEC-959A-A134-CFF3-1A4EC8653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C485-952F-49A6-BE5F-3B91D979E80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56FF-60AF-E864-81CB-B6DF515E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3095-7875-8C8C-4BFE-6B77CA352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8892-BDB7-4FF2-809B-F286E979E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1ED3-1A81-BFA7-85E6-3661CC379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UI/UX Case study-Mobile Banking App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0EBF-1351-124F-AEFC-74E920647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Day1-Project Setup and Research</a:t>
            </a:r>
          </a:p>
        </p:txBody>
      </p:sp>
    </p:spTree>
    <p:extLst>
      <p:ext uri="{BB962C8B-B14F-4D97-AF65-F5344CB8AC3E}">
        <p14:creationId xmlns:p14="http://schemas.microsoft.com/office/powerpoint/2010/main" val="405576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082-5793-406B-9490-77FE2C83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DB2-2A91-F65E-8828-E9BF39E0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the end of Day 1,the project environment will be set up successfully.</a:t>
            </a:r>
          </a:p>
          <a:p>
            <a:r>
              <a:rPr lang="en-IN" dirty="0"/>
              <a:t>Initial research will be  conducted, a project plan will be created.</a:t>
            </a:r>
          </a:p>
        </p:txBody>
      </p:sp>
    </p:spTree>
    <p:extLst>
      <p:ext uri="{BB962C8B-B14F-4D97-AF65-F5344CB8AC3E}">
        <p14:creationId xmlns:p14="http://schemas.microsoft.com/office/powerpoint/2010/main" val="3480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12BE-5F8F-BAE6-6F1C-5D5A7A89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9031-EC4C-13A9-94FE-71F98FED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This is a unsolicited project that I did as a part of my Portfolio. My objective was to choose a banking app that has negative reviews on the Play Store and create a better interface for the same. </a:t>
            </a:r>
          </a:p>
          <a:p>
            <a:pPr marL="0" indent="0">
              <a:buNone/>
            </a:pPr>
            <a:br>
              <a:rPr lang="en-US" b="1" dirty="0">
                <a:effectLst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944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EBEE-6CA2-14C5-F8A9-9635D9EC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D52D-0D21-2B8D-6FA6-E710EA0D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Improvement of the User interface and user experience</a:t>
            </a:r>
          </a:p>
          <a:p>
            <a:r>
              <a:rPr lang="en-IN" dirty="0"/>
              <a:t>Improve the accessibility through research</a:t>
            </a:r>
          </a:p>
          <a:p>
            <a:r>
              <a:rPr lang="en-IN" dirty="0"/>
              <a:t>Make the app more user friendly</a:t>
            </a:r>
          </a:p>
          <a:p>
            <a:r>
              <a:rPr lang="en-IN" dirty="0"/>
              <a:t>Improve the app based on research and analysis</a:t>
            </a:r>
          </a:p>
        </p:txBody>
      </p:sp>
    </p:spTree>
    <p:extLst>
      <p:ext uri="{BB962C8B-B14F-4D97-AF65-F5344CB8AC3E}">
        <p14:creationId xmlns:p14="http://schemas.microsoft.com/office/powerpoint/2010/main" val="329305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32FE-8EF5-8F40-50CB-ED3923BC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0275-919B-CD04-2E38-E7BE664B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Figma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688935-D946-C374-2670-766F9B94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8264-7ACF-BEDB-0E9D-7CB68A3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0EBAD-7AD9-E955-4E01-59B6FAAD1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8" y="3002987"/>
            <a:ext cx="10204064" cy="1996613"/>
          </a:xfrm>
        </p:spPr>
      </p:pic>
    </p:spTree>
    <p:extLst>
      <p:ext uri="{BB962C8B-B14F-4D97-AF65-F5344CB8AC3E}">
        <p14:creationId xmlns:p14="http://schemas.microsoft.com/office/powerpoint/2010/main" val="2474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E85B-C460-FB65-C180-CCC981CF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3A403-BF23-2A79-D708-5C3365621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5" y="1553497"/>
            <a:ext cx="9399639" cy="4623466"/>
          </a:xfrm>
        </p:spPr>
      </p:pic>
    </p:spTree>
    <p:extLst>
      <p:ext uri="{BB962C8B-B14F-4D97-AF65-F5344CB8AC3E}">
        <p14:creationId xmlns:p14="http://schemas.microsoft.com/office/powerpoint/2010/main" val="22352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4A66-E849-1FE5-4B6D-AB68F4F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Competitors strength and weakness</a:t>
            </a:r>
            <a:br>
              <a:rPr lang="en-IN" dirty="0"/>
            </a:br>
            <a:r>
              <a:rPr lang="en-IN" dirty="0"/>
              <a:t>Competitior1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AD8C8-7C9A-63E7-6381-B3697C66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9" y="1858297"/>
            <a:ext cx="10304205" cy="3640457"/>
          </a:xfrm>
        </p:spPr>
      </p:pic>
    </p:spTree>
    <p:extLst>
      <p:ext uri="{BB962C8B-B14F-4D97-AF65-F5344CB8AC3E}">
        <p14:creationId xmlns:p14="http://schemas.microsoft.com/office/powerpoint/2010/main" val="389099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7CF2-6201-2409-DF18-F412942E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Competitior2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4907-8C7F-E4B1-965F-50FABEC0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56" y="1690688"/>
            <a:ext cx="7770758" cy="4351338"/>
          </a:xfrm>
        </p:spPr>
      </p:pic>
    </p:spTree>
    <p:extLst>
      <p:ext uri="{BB962C8B-B14F-4D97-AF65-F5344CB8AC3E}">
        <p14:creationId xmlns:p14="http://schemas.microsoft.com/office/powerpoint/2010/main" val="92371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0BF6-6ADC-A34E-6536-E5AC7EEF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8F6DF-D556-E56E-07B5-2D0DB86C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12" y="1825625"/>
            <a:ext cx="8523976" cy="4351338"/>
          </a:xfrm>
        </p:spPr>
      </p:pic>
    </p:spTree>
    <p:extLst>
      <p:ext uri="{BB962C8B-B14F-4D97-AF65-F5344CB8AC3E}">
        <p14:creationId xmlns:p14="http://schemas.microsoft.com/office/powerpoint/2010/main" val="32077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UI/UX Case study-Mobile Banking App Redesign</vt:lpstr>
      <vt:lpstr>Introduction</vt:lpstr>
      <vt:lpstr>Goals</vt:lpstr>
      <vt:lpstr>Tools</vt:lpstr>
      <vt:lpstr>Project Plan</vt:lpstr>
      <vt:lpstr>User research</vt:lpstr>
      <vt:lpstr> Competitors strength and weakness Competitior1</vt:lpstr>
      <vt:lpstr>Competitior2</vt:lpstr>
      <vt:lpstr>Design 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Case study-Mobile Banking App Redesign</dc:title>
  <dc:creator>Dhanuja Moorthy</dc:creator>
  <cp:lastModifiedBy>Dhanuja Moorthy</cp:lastModifiedBy>
  <cp:revision>2</cp:revision>
  <dcterms:created xsi:type="dcterms:W3CDTF">2024-06-25T14:28:58Z</dcterms:created>
  <dcterms:modified xsi:type="dcterms:W3CDTF">2024-06-25T16:28:43Z</dcterms:modified>
</cp:coreProperties>
</file>