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AA13-DB18-FC8F-19A6-11013C6C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EA37-2A25-D8F9-B5B5-76C7A3DAB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39DC-BED7-345F-3D68-3FB7B9AC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5A18-3AB3-9624-3F64-5EE5395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07D1-D3F3-653A-005A-2D4C1181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F928-99E3-1A91-C1C8-A03EF870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6B39-5509-903C-E453-D1DD4ECC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D439-0425-51E5-94CA-331E6DC5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A40A-67FD-EB8E-F994-57324612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DDF6-07F3-9DF6-CFB6-2D831487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3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6F4C-6DBA-2BF1-71C3-F61CFE85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6B8E-041B-71DB-7416-5028DB24E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D4BE-6A39-53C1-7B21-32CD4F05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D5BC-75B1-41D5-AC3D-2A2DC12C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560B-0B64-3C17-D7C7-5E4C89B5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6C17-9404-68B4-CF07-DF87D104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786E-1B8F-E5A2-D64E-5EEA1C77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DE87-AE81-EA0E-5DBE-8DBF923A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D4A-7FF5-1B1F-63E3-D0FA58D2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11CD-26D2-D0AD-93B3-39B64321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3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6DA7-5BAB-AAB6-1CD7-15AE54E2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4DCEC-D25F-2F58-16A2-1897929B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ACD6-C074-1DEB-638F-C34436C0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D79D-25C1-5687-1824-531A0ACC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A4CE-9349-9AFD-FDBE-ACDFD7DC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5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870C-241F-248F-E6F1-85B251E7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A27C-3188-C112-40F5-1F2917BB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8A5E-0D39-C8B9-637D-2B3E4C45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B8B2-E31D-BFE4-4EB7-3F2BE6A5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4CED-1BDE-6368-B2C0-033C9789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88FA-00BF-D843-67C1-D258FFA0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D4D3-F84A-F101-78AC-D5BF6026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183C-98C8-6CAC-FDFD-3884D234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0EAB9-846A-1852-BB6C-DA6B0C8C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E8F99-D135-8975-0AA1-A54B5A21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C8277-381B-97B4-77D4-22105285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032A-3CD4-E69F-2BD7-7D2233B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505CC-6C85-562F-148F-5810974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E2EC8-E321-FF3D-D9DE-8A3EF35D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3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F6C5-8CAD-3F6B-2B4C-07D230EF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2878F-15C8-D89E-8936-840DC951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C1B8-ED46-4BBA-DF27-2DEA6F74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78E74-83C3-E3C1-29B7-A1E3798C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800B7-2988-40A7-D37F-4B01E2D6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CBB6C-828A-913B-584F-7B1304C6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F060D-5F4F-1890-7338-B2670B4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4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9E1F-4593-67D8-6A36-2DEEA045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C82C-09D0-E399-8D2B-36516B69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CCF1-F0B3-774F-61AD-DCAD0D51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C584-D251-243B-C337-15B27746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6A70E-8508-BBA8-9547-8943B186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8A4A9-F434-5484-C750-9B3D96AF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429-8962-1C4B-556F-569B418A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ADB80-A45C-D8F7-C957-CBA783C4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4B1F9-E992-6741-08A9-853A5C45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42E2-3CE7-F954-292B-CB2C4DA1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A77C-5588-B361-946E-6B4CE2DC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FC5C-7108-D839-238D-C2D370EF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3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195CE-63CC-E3F6-114A-16167E2B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D06C8-B142-0EFB-440C-86F3922A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1A8A-138B-5887-0ED2-C7F777023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87DB-4CAB-478F-84E5-3292E589EE1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47DE-F5C5-ED6E-9D00-06C30E82F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CB37-62D0-AC5C-69B5-13CBB501A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3FAA-6E39-4CF0-AC85-CBFF6EB10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79E2-C5EE-C4D5-ADBA-F5256A903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UI/UX Case study-Mobile Banking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5DAF2-D7F1-D4BF-7332-28F416006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2-User Research and Analysis</a:t>
            </a:r>
          </a:p>
        </p:txBody>
      </p:sp>
    </p:spTree>
    <p:extLst>
      <p:ext uri="{BB962C8B-B14F-4D97-AF65-F5344CB8AC3E}">
        <p14:creationId xmlns:p14="http://schemas.microsoft.com/office/powerpoint/2010/main" val="139177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E759-6F1D-DD77-3C69-FF9A218C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survey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9DCB64-FD89-2B6F-64BF-B1C72F1E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old are they?</a:t>
            </a:r>
          </a:p>
          <a:p>
            <a:r>
              <a:rPr lang="en-IN" dirty="0"/>
              <a:t>How often do they use the banking application they use?</a:t>
            </a:r>
          </a:p>
          <a:p>
            <a:r>
              <a:rPr lang="en-IN" dirty="0"/>
              <a:t>For what purpose do you use the application most?</a:t>
            </a:r>
          </a:p>
          <a:p>
            <a:pPr marL="0" indent="0">
              <a:buNone/>
            </a:pPr>
            <a:r>
              <a:rPr lang="en-IN" dirty="0"/>
              <a:t>          A) Payment</a:t>
            </a:r>
          </a:p>
          <a:p>
            <a:pPr marL="0" indent="0">
              <a:buNone/>
            </a:pPr>
            <a:r>
              <a:rPr lang="en-IN" dirty="0"/>
              <a:t>          B)Money transfer</a:t>
            </a:r>
          </a:p>
          <a:p>
            <a:pPr marL="0" indent="0">
              <a:buNone/>
            </a:pPr>
            <a:r>
              <a:rPr lang="en-IN" dirty="0"/>
              <a:t>          C)Card information</a:t>
            </a:r>
          </a:p>
          <a:p>
            <a:pPr marL="0" indent="0">
              <a:buNone/>
            </a:pPr>
            <a:r>
              <a:rPr lang="en-IN" dirty="0"/>
              <a:t>          D)QR</a:t>
            </a:r>
          </a:p>
          <a:p>
            <a:pPr marL="0" indent="0">
              <a:buNone/>
            </a:pPr>
            <a:r>
              <a:rPr lang="en-IN" dirty="0"/>
              <a:t>          E)Others</a:t>
            </a:r>
          </a:p>
        </p:txBody>
      </p:sp>
    </p:spTree>
    <p:extLst>
      <p:ext uri="{BB962C8B-B14F-4D97-AF65-F5344CB8AC3E}">
        <p14:creationId xmlns:p14="http://schemas.microsoft.com/office/powerpoint/2010/main" val="12779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3051-2A1B-9339-307E-F587E353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DAA78-414E-19FA-E9E8-DD57E4931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6" y="1690688"/>
            <a:ext cx="9006348" cy="4582293"/>
          </a:xfrm>
        </p:spPr>
      </p:pic>
    </p:spTree>
    <p:extLst>
      <p:ext uri="{BB962C8B-B14F-4D97-AF65-F5344CB8AC3E}">
        <p14:creationId xmlns:p14="http://schemas.microsoft.com/office/powerpoint/2010/main" val="34701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A122-7730-6581-225C-69A36CC7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Personas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6B46C-E639-94AC-7DD3-73639C033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38" y="1347019"/>
            <a:ext cx="11209603" cy="4778477"/>
          </a:xfrm>
        </p:spPr>
      </p:pic>
    </p:spTree>
    <p:extLst>
      <p:ext uri="{BB962C8B-B14F-4D97-AF65-F5344CB8AC3E}">
        <p14:creationId xmlns:p14="http://schemas.microsoft.com/office/powerpoint/2010/main" val="6336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CE85-F770-F9B7-7D10-E2361499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Journey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DC579-3C55-8A01-8F60-D90970DDC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1524000"/>
            <a:ext cx="10515600" cy="4827639"/>
          </a:xfrm>
        </p:spPr>
      </p:pic>
    </p:spTree>
    <p:extLst>
      <p:ext uri="{BB962C8B-B14F-4D97-AF65-F5344CB8AC3E}">
        <p14:creationId xmlns:p14="http://schemas.microsoft.com/office/powerpoint/2010/main" val="26038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E380-B950-A045-B965-36503E11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A631-40BD-1584-3DA6-F3813B68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the end of Day 2,I have conducted detailed user  research,  created user personas and journey  maps, and documented all findings.</a:t>
            </a:r>
          </a:p>
          <a:p>
            <a:r>
              <a:rPr lang="en-IN" dirty="0"/>
              <a:t>Take the Survey questions to the users, and submit the survey report here.</a:t>
            </a:r>
          </a:p>
        </p:txBody>
      </p:sp>
    </p:spTree>
    <p:extLst>
      <p:ext uri="{BB962C8B-B14F-4D97-AF65-F5344CB8AC3E}">
        <p14:creationId xmlns:p14="http://schemas.microsoft.com/office/powerpoint/2010/main" val="394349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UI/UX Case study-Mobile Banking Redesign</vt:lpstr>
      <vt:lpstr>The survey Questions</vt:lpstr>
      <vt:lpstr>Survey Report</vt:lpstr>
      <vt:lpstr>User Personas</vt:lpstr>
      <vt:lpstr>User Journey 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Case study-Mobile Banking Redesign</dc:title>
  <dc:creator>Dhanuja Moorthy</dc:creator>
  <cp:lastModifiedBy>Dhanuja Moorthy</cp:lastModifiedBy>
  <cp:revision>1</cp:revision>
  <dcterms:created xsi:type="dcterms:W3CDTF">2024-06-25T16:29:40Z</dcterms:created>
  <dcterms:modified xsi:type="dcterms:W3CDTF">2024-06-25T16:30:26Z</dcterms:modified>
</cp:coreProperties>
</file>