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EA46-7AAC-224B-AE71-DB639E40D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C471F-34CF-DC9A-0C42-D00FE667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0FBFC-B960-F4A4-65B6-F8172A7D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7B7-BC0E-36F7-420D-6CCECADE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3DCC-3DDA-B5FA-96AD-1C05B869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0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0520-4576-1E75-3661-F25EFEFB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EC40D-0ED9-A8A2-33D3-29E9BB44A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FC80-DFA9-A5A8-7740-81495379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BCBB-C551-E8BA-8076-DDC36CF4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3EFF-BD4A-C323-6F53-86919DC6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5F118-E2EB-424F-537D-6260919AC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D0CBB-EAE0-2857-79E3-146197A5C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18DD-4E40-991F-4EEA-B1379982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3B4C-E8F8-FA50-504B-4BD1A273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00A0-A78B-CDB9-AF06-B6DEF87D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19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61A7-B7E0-3862-BEF4-BBF124A9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2B63-7A0C-0F98-7FD0-A93F4165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0722-B613-0FC3-A380-4DBAB9E5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1BB9-5FB4-4333-0A6C-A4C4B951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17E1-1F6B-87AE-1D15-6CADA8D2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2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8899-B369-501E-2599-76157B4B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8AEEA-51CA-0F59-F08C-6A8E3E97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E0316-DBA3-9AA0-EEBB-1EBA26ED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3059-8253-BDD5-5FF0-E3D4F998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53DA-56DD-4C14-CEDC-5BDFABBE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3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407D-D37A-F86F-F552-DDA7E53F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1FB1-4460-AD8B-C27D-CC82F022B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E16C1-7AD1-DD6E-905B-8E95E1FCA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9D2D0-96B9-633E-08B1-FA6B66D4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4DCA8-AA25-6470-9AC9-FD53682C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71788-DA3A-51C8-113E-111B6EBC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FBC5-563D-C3D4-39DE-F7761386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ED4EA-4A9A-634E-0BD1-ECB87FA6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5CF94-0F49-0AAB-E698-65919612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B374D-E699-C469-85A2-4D748D77E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C2F2B-FA3F-02D6-FFA2-22649B553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081FC-3676-0AB6-EB07-1D887120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6E7B6-C67D-7240-B61A-ADF2A2CE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E1DF3-C9CA-54F3-F2B7-54D357AE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4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AB47-EF5A-5622-280C-7528EB87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78823-0858-BEFA-9CEE-87B8031F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199F5-2BFE-6611-A09C-51879496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B5EE0-30D8-E5EB-A40B-3647149F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1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2CB84-7A08-DB4C-CE47-F3C25FBA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97A6E-D2C7-7655-01BF-73881F6D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D8DBB-E836-5862-FC11-91DAB01B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2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50EE-59A1-E2F4-4113-DF9BC577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D4D4-48D2-CDFF-F875-F042B5C9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50D08-6811-BAF0-8636-D3C4514F4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AE3EE-3763-6EC2-4EAD-41B5170B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46B4E-EDA5-2621-5A98-06767991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35C10-5C22-6CC6-3EB8-6E1012ED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91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C5EC-744B-5DD2-D6B4-506CC0FB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D1454-8858-ADCA-7C14-8A807834B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E2299-EA70-A5F3-25A3-C857C871C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9EEFD-2DA8-47AA-EE07-4F59254D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D7C33-E93E-F13F-6DE0-009D4D27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4D551-8D06-94D5-990D-8A6791D5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4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8E8EF-88FA-403D-8FFA-446B4955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4579-407E-F5C4-0D1C-01AD94D57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3F96-8DA1-1B6E-AA74-B1980DF17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58EAC-2F01-44FD-BF28-2B27AC065CB2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EE3A-E776-D476-5D2A-5BFFE05E0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793A-4D58-08E9-0F86-150C43A6C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C4B7-FB37-462D-A1C3-9DF94756C5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1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807C-112E-843E-E169-67AB8E69C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UI/UX Case study-Mobile Banking App Redesign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9BF82-00A3-2427-5B2C-1B0EBE2CA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4-High-Fidelity Wireframes</a:t>
            </a:r>
          </a:p>
        </p:txBody>
      </p:sp>
    </p:spTree>
    <p:extLst>
      <p:ext uri="{BB962C8B-B14F-4D97-AF65-F5344CB8AC3E}">
        <p14:creationId xmlns:p14="http://schemas.microsoft.com/office/powerpoint/2010/main" val="76351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260D-96C2-58CE-CA62-FF93AFB9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Wireframes Templates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6EBAA-3187-48FE-160E-DBD2D924E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5625"/>
            <a:ext cx="9586452" cy="4351338"/>
          </a:xfrm>
        </p:spPr>
      </p:pic>
    </p:spTree>
    <p:extLst>
      <p:ext uri="{BB962C8B-B14F-4D97-AF65-F5344CB8AC3E}">
        <p14:creationId xmlns:p14="http://schemas.microsoft.com/office/powerpoint/2010/main" val="273504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0F70-411F-07A1-D3BC-1EF1D9F3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76E8-D675-A8BE-692B-491014DE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8014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The end of the Day 4,high-fidelity wireframes for the core screens will be developed , an interactive prototype will be created.</a:t>
            </a:r>
          </a:p>
          <a:p>
            <a:r>
              <a:rPr lang="en-IN" dirty="0"/>
              <a:t>The Project link:</a:t>
            </a:r>
          </a:p>
          <a:p>
            <a:r>
              <a:rPr lang="en-IN" dirty="0"/>
              <a:t>https://www.figma.com/design/Qr3UOFZFILShZvOKN4rfOT/Banking-App-Redesign-(Community)?m=auto&amp;t=MFkgnjCgCPRTwiXt-6</a:t>
            </a:r>
          </a:p>
        </p:txBody>
      </p:sp>
    </p:spTree>
    <p:extLst>
      <p:ext uri="{BB962C8B-B14F-4D97-AF65-F5344CB8AC3E}">
        <p14:creationId xmlns:p14="http://schemas.microsoft.com/office/powerpoint/2010/main" val="345190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UI/UX Case study-Mobile Banking App Redesign</vt:lpstr>
      <vt:lpstr>Wireframes Templates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Case study-Mobile Banking App Redesign</dc:title>
  <dc:creator>Dhanuja Moorthy</dc:creator>
  <cp:lastModifiedBy>Dhanuja Moorthy</cp:lastModifiedBy>
  <cp:revision>2</cp:revision>
  <dcterms:created xsi:type="dcterms:W3CDTF">2024-07-03T13:32:59Z</dcterms:created>
  <dcterms:modified xsi:type="dcterms:W3CDTF">2024-07-03T13:33:50Z</dcterms:modified>
</cp:coreProperties>
</file>