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2F932-1A48-2677-05C7-3A4AE9838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47A56-9766-E3D1-7863-4EBEDF778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283BB-1C76-BBF6-6831-BDA877B8C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7AFF-1C64-4810-A285-409D9C55976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B2FB8-8A23-11C9-233A-FF5EE1A5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07462-4C1C-7897-6D3B-363D79F5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195F-FF33-48E7-96DD-775B135AE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85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40EF-65C5-4B1C-727B-42AD004CB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170B94-8E73-24D2-E794-689E50CCC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3B82-6807-19F3-BA7A-2B2F66DE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7AFF-1C64-4810-A285-409D9C55976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5CC69-7D7A-02B9-79DE-307411078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57ACC-1B48-F521-35E1-58A4913F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195F-FF33-48E7-96DD-775B135AE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37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CFD1D-906C-61A8-4409-6E0B473C6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3E730-6554-41A5-3974-DCA8A7DE9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64B96-E8B7-B5FB-0B2A-B9AC537B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7AFF-1C64-4810-A285-409D9C55976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FC36-2BAE-0D45-5BA9-A5106B90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DFD96-1557-0A9F-4CB7-6907DE76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195F-FF33-48E7-96DD-775B135AE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812FD-55D0-FA14-EB4C-23741295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EB67B-642C-E4BC-A159-21E9B84C0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929E6-EDB2-278D-884B-47386FA0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7AFF-1C64-4810-A285-409D9C55976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EE6FA-933D-73AD-53D2-41201AA9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2ED9-54A8-483E-1D63-39DF4617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195F-FF33-48E7-96DD-775B135AE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0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7A80-2EC0-D464-7BBD-7D28D53A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CF00-0A3E-4BC7-9F42-0DB0B51A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72553-2322-5337-804D-57BA6D19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7AFF-1C64-4810-A285-409D9C55976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04755-563B-9F19-912C-0EADA9CC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AE9E3-681E-D3A3-8F74-1A18A673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195F-FF33-48E7-96DD-775B135AE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94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E069-3A7A-DF29-0CB5-99A7F996E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348CE-BADB-39E0-F8EF-5F8558E98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82C4E-BCFF-745B-10E8-B7BE5DF68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67191-8681-D862-3E71-DAF029E6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7AFF-1C64-4810-A285-409D9C55976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3C4E2-D1C4-2BF7-0DD4-3891E093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F1EA8-CCB2-B68A-CC8E-563B95F4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195F-FF33-48E7-96DD-775B135AE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2324-0957-8995-C1CF-088B5E14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C9A15-4275-883B-4546-547991DAB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663AA-09F6-EAD2-3E3A-4FF310D68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28C07E-4A83-EBDF-1BAB-964AC6D4C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1195F-172D-112D-FE5B-2DB62017A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F6C186-670B-C3E2-61A8-C71252A3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7AFF-1C64-4810-A285-409D9C55976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0DCCAD-B8D5-96C5-93B9-E0BD19C96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B144E-FCDD-B13A-5B05-3C82D336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195F-FF33-48E7-96DD-775B135AE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52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9FE5-9FB9-0473-A528-CE72CF42D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37B8A1-FB29-C473-56CD-10A62D3E5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7AFF-1C64-4810-A285-409D9C55976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49096-339E-D8C3-1DF0-CBA3E9D5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D21AA-2E18-F143-DAAD-471148E5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195F-FF33-48E7-96DD-775B135AE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42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FA549-1D53-B71B-4260-EA796FD0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7AFF-1C64-4810-A285-409D9C55976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702251-51DF-B36D-C34F-76BBF4D4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D985C-44A9-775C-A461-23C079A5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195F-FF33-48E7-96DD-775B135AE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33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73C6-A796-8054-7E9D-8E24D1B71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E16AE-B62B-0969-FDFF-72874A14A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01911-B197-69D9-7C3F-443BCFE42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61F2C-5185-D137-0339-BAD2F8D2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7AFF-1C64-4810-A285-409D9C55976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3092F-7756-A12B-4784-5132B671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2B6B4-ABA6-4BD0-57D2-D28318C7E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195F-FF33-48E7-96DD-775B135AE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5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2B2FE-B428-133D-5862-BD0D9627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103A9-961B-36C7-E794-27C48E346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7F2DB-339F-4246-0449-F7C30CE33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78EA34-E92C-FEC1-54A1-FFD1CDEA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57AFF-1C64-4810-A285-409D9C55976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24957-A634-A526-BEF1-D66FFF13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185AA-B30A-1C5B-B8F1-12EFBD70E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1195F-FF33-48E7-96DD-775B135AE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01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04C74-CDC3-E327-98ED-050DE0C94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D61F1-5BBD-E259-315B-2BE93B912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61718-5F46-AFFA-AE0C-5B23C684B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57AFF-1C64-4810-A285-409D9C559763}" type="datetimeFigureOut">
              <a:rPr lang="en-IN" smtClean="0"/>
              <a:t>29-06-2024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E171-16F2-9B3C-AEF9-8596A42A7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8BD28-34F5-33A3-F957-6D8108FDC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1195F-FF33-48E7-96DD-775B135AE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310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88CF6-B4F9-EE8D-C1A4-ACA19785F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UI/UX Case study-Mobile Banking App Redesign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643AC-9058-96F4-E016-0A01884D5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Day 3 – Creating Wireframes and User Flow</a:t>
            </a:r>
          </a:p>
        </p:txBody>
      </p:sp>
    </p:spTree>
    <p:extLst>
      <p:ext uri="{BB962C8B-B14F-4D97-AF65-F5344CB8AC3E}">
        <p14:creationId xmlns:p14="http://schemas.microsoft.com/office/powerpoint/2010/main" val="69407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C531-8C1E-5425-BF63-E596B46D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Design Core Screens</a:t>
            </a:r>
            <a:br>
              <a:rPr lang="en-IN" dirty="0"/>
            </a:br>
            <a:r>
              <a:rPr lang="en-IN" dirty="0"/>
              <a:t>Login and Registration Screens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0A668-46B5-2A22-F1DB-FC258197F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" y="1825625"/>
            <a:ext cx="11326761" cy="4351338"/>
          </a:xfrm>
        </p:spPr>
      </p:pic>
    </p:spTree>
    <p:extLst>
      <p:ext uri="{BB962C8B-B14F-4D97-AF65-F5344CB8AC3E}">
        <p14:creationId xmlns:p14="http://schemas.microsoft.com/office/powerpoint/2010/main" val="234793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824D-1C2E-6B8E-770C-827B1338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477FA-7A1A-83A4-A07E-7E0BDAEBE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341" y="1825625"/>
            <a:ext cx="2663318" cy="4351338"/>
          </a:xfrm>
        </p:spPr>
      </p:pic>
    </p:spTree>
    <p:extLst>
      <p:ext uri="{BB962C8B-B14F-4D97-AF65-F5344CB8AC3E}">
        <p14:creationId xmlns:p14="http://schemas.microsoft.com/office/powerpoint/2010/main" val="310083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17BE4-BA53-692B-8A01-5021E718C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and Transfers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3DDD0-8AFD-BFE8-BA0B-C8AF1B54E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18" y="1825625"/>
            <a:ext cx="4578363" cy="4351338"/>
          </a:xfrm>
        </p:spPr>
      </p:pic>
    </p:spTree>
    <p:extLst>
      <p:ext uri="{BB962C8B-B14F-4D97-AF65-F5344CB8AC3E}">
        <p14:creationId xmlns:p14="http://schemas.microsoft.com/office/powerpoint/2010/main" val="216852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AAD3-E6F0-236E-AD32-CF10A045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Flow </a:t>
            </a:r>
            <a:r>
              <a:rPr lang="en-IN" dirty="0" err="1"/>
              <a:t>Diadram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6553F0-AF2A-4ECD-EA0E-16E3FDD394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232" y="1844647"/>
            <a:ext cx="4107536" cy="4313294"/>
          </a:xfrm>
        </p:spPr>
      </p:pic>
    </p:spTree>
    <p:extLst>
      <p:ext uri="{BB962C8B-B14F-4D97-AF65-F5344CB8AC3E}">
        <p14:creationId xmlns:p14="http://schemas.microsoft.com/office/powerpoint/2010/main" val="95486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C65D-EDFC-C18C-D762-893EBD77F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Clickable Prototypes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A8808-E458-DCED-1B5E-14A2DC29E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8176" y="1825625"/>
            <a:ext cx="8995647" cy="4351338"/>
          </a:xfrm>
        </p:spPr>
      </p:pic>
    </p:spTree>
    <p:extLst>
      <p:ext uri="{BB962C8B-B14F-4D97-AF65-F5344CB8AC3E}">
        <p14:creationId xmlns:p14="http://schemas.microsoft.com/office/powerpoint/2010/main" val="3081326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DFCB-B32B-7DB1-298C-4CAD84C5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C08D-4447-6C72-9F8D-0D5DAF908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By the end of Day 3,I will have developed low fidelity wireframes for the core  screens, create a detailed user flow diagram.</a:t>
            </a:r>
          </a:p>
          <a:p>
            <a:r>
              <a:rPr lang="en-IN" dirty="0"/>
              <a:t>And also prepared a login and registration  screens, Home dashboard and transaction &amp; transfer Screens</a:t>
            </a:r>
          </a:p>
        </p:txBody>
      </p:sp>
    </p:spTree>
    <p:extLst>
      <p:ext uri="{BB962C8B-B14F-4D97-AF65-F5344CB8AC3E}">
        <p14:creationId xmlns:p14="http://schemas.microsoft.com/office/powerpoint/2010/main" val="344350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UI/UX Case study-Mobile Banking App Redesign</vt:lpstr>
      <vt:lpstr>Design Core Screens Login and Registration Screens</vt:lpstr>
      <vt:lpstr>Home Dashboard</vt:lpstr>
      <vt:lpstr>Transaction and Transfers</vt:lpstr>
      <vt:lpstr>User Flow Diadram</vt:lpstr>
      <vt:lpstr>Clickable Prototypes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UI/UX Case study-Mobile Banking App Redesign</dc:title>
  <dc:creator>Dhanuja Moorthy</dc:creator>
  <cp:lastModifiedBy>Dhanuja Moorthy</cp:lastModifiedBy>
  <cp:revision>1</cp:revision>
  <dcterms:created xsi:type="dcterms:W3CDTF">2024-06-29T03:57:40Z</dcterms:created>
  <dcterms:modified xsi:type="dcterms:W3CDTF">2024-06-29T03:57:40Z</dcterms:modified>
</cp:coreProperties>
</file>