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F0CAF-1EDD-A680-AF0D-57BFB5E9F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9E238-28B7-A85F-3F69-326F7B324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CF29A-346F-F372-7437-0E72DEA7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9F64-6A60-414E-95E5-992442B2829D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4A4D2-B057-4A41-52AF-058C6F0C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888D9-8980-4340-5CEE-93080CB5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1DEE-C040-4FDF-84C6-7D003CB30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70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3E34F-5C58-0C73-4FBF-4AA31A2F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1019A-F94A-7D8E-99C9-52B0F4F4A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ADDA3-604F-B2C7-1033-7F3F9A8A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9F64-6A60-414E-95E5-992442B2829D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59AB6-3A6A-3EAA-7FCA-F0E35E6F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4A80F-A25A-2BB4-9536-611821B1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1DEE-C040-4FDF-84C6-7D003CB30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9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394B4-7A31-7C78-A8A3-5EDACB029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F8823-607F-1B67-FA15-21C4B38D4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0A4F1-5BFC-114A-397B-7F465E50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9F64-6A60-414E-95E5-992442B2829D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D9595-2FEA-F42B-4857-2FFCA9A5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7F228-6BDC-5367-BB0E-FBF5E4B8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1DEE-C040-4FDF-84C6-7D003CB30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32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49AE-D89F-D036-FD4F-E4553397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B923-746A-2CD8-7B90-D5A1905E6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C2764-B1EC-6DB2-5074-3B0F4BD49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9F64-6A60-414E-95E5-992442B2829D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06A67-31C6-BC0B-E401-FCB962F4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2074D-1D92-565D-C14B-FB312333B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1DEE-C040-4FDF-84C6-7D003CB30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29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5C77-D2B8-31E2-F0CC-94C15EAE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F879A-6263-95C9-716C-25ACE009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3EF27-A39A-FB41-6236-B0C3EBA5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9F64-6A60-414E-95E5-992442B2829D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EAC20-BAF6-3CE7-2B69-CA13D1E7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A7883-3A37-2B51-A76E-062BA0FE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1DEE-C040-4FDF-84C6-7D003CB30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05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74C9-23A5-32A6-292F-7388878E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75BC5-DEF6-8493-BE4D-308A0CA3D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E5C6B-58EC-62FA-B96F-E80A9527A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92844-5065-52D8-BF78-B786BC19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9F64-6A60-414E-95E5-992442B2829D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C7DCA-4698-F321-1961-9463028E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9252E-E573-8D38-83D9-B22C7B3A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1DEE-C040-4FDF-84C6-7D003CB30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24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CDF3-EB07-F21C-BF7B-5EEF052B5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4ECBC-7E24-943B-9E3A-CC480EAB4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7C4DA-C8E7-8BE6-E673-AFBE8664A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8D756-DF87-0A9B-2800-3DB34FDFB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3B347-8240-FB5B-6A38-172E9686A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B0EA6-03DA-F9D8-EB6C-2833DF04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9F64-6A60-414E-95E5-992442B2829D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227C8-4FEC-F18F-4CB2-007FD43F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FC3C0E-E24B-5CAF-70CC-44C411B5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1DEE-C040-4FDF-84C6-7D003CB30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24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71924-DECD-EEA1-DA0E-5C880B07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DCDF2-A634-73BF-42F8-C361AF77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9F64-6A60-414E-95E5-992442B2829D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D2C0A-096D-85C5-55B6-F5D998D7A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06309-3DAF-F15E-2548-B6E5FA52C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1DEE-C040-4FDF-84C6-7D003CB30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06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EBC9E-38F8-38DA-7B32-371FF154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9F64-6A60-414E-95E5-992442B2829D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CF55A-45A2-E3FB-53A7-AC66F553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99AA5-46C4-5D38-989C-71ADF2B8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1DEE-C040-4FDF-84C6-7D003CB30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70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88F0-113B-1E9E-3597-4C007A1B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8763E-7A44-EA16-32E5-941A86984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621AD-CD99-B71B-B0BE-706E902FA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8E7A0-B73F-047A-7963-F3AC45AC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9F64-6A60-414E-95E5-992442B2829D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04BBD-3ADB-3914-8C69-3DEB58A2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88B43-9922-3A6F-7212-E9E6DBE5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1DEE-C040-4FDF-84C6-7D003CB30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306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3E58-A938-9FE6-C3D4-DB991DEF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16BEB-87A9-8360-77EB-927C92E50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12538-BE28-7943-2BD7-B500677D1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FE7A-0C92-7A8D-14A0-319D4FEA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9F64-6A60-414E-95E5-992442B2829D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EBC09-EAAE-007E-C96C-26DF0ED8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293B5-751D-2603-C99F-B8643A8B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1DEE-C040-4FDF-84C6-7D003CB30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03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44041D-5CEB-B1E2-8446-8E03F9A99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BCD25-A24E-86F6-859F-09BF18647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42663-6FF7-F7CA-C1DE-C1C38CE07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09F64-6A60-414E-95E5-992442B2829D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EF745-4886-3456-0B3D-DB01B6011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13DE2-F668-5C74-663D-21B892AE0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31DEE-C040-4FDF-84C6-7D003CB30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11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1BCD8-E95C-193F-75BF-362623E85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Mobile Banking App Redesign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58A94-0454-F845-B3BA-41F167ABB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Day 5-Conduct User Testing</a:t>
            </a:r>
          </a:p>
        </p:txBody>
      </p:sp>
    </p:spTree>
    <p:extLst>
      <p:ext uri="{BB962C8B-B14F-4D97-AF65-F5344CB8AC3E}">
        <p14:creationId xmlns:p14="http://schemas.microsoft.com/office/powerpoint/2010/main" val="218350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0539-66C7-6DC1-9327-335823EF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Finalize Testing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C8698-7C21-0BA9-E40F-0263CDB96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the end of the day 5,user testing sessions will be conducted.</a:t>
            </a:r>
          </a:p>
          <a:p>
            <a:r>
              <a:rPr lang="en-IN" dirty="0"/>
              <a:t>Project Link:</a:t>
            </a:r>
          </a:p>
          <a:p>
            <a:r>
              <a:rPr lang="en-IN" dirty="0"/>
              <a:t>https://www.figma.com/design/Qr3UOFZFILShZvOKN4rfOT/Banking-App-Redesign-(Community)?m=auto&amp;t=wH47Q38cFONwosZx-6</a:t>
            </a:r>
          </a:p>
        </p:txBody>
      </p:sp>
    </p:spTree>
    <p:extLst>
      <p:ext uri="{BB962C8B-B14F-4D97-AF65-F5344CB8AC3E}">
        <p14:creationId xmlns:p14="http://schemas.microsoft.com/office/powerpoint/2010/main" val="2984736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Mobile Banking App Redesign</vt:lpstr>
      <vt:lpstr>Finalize Testing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Dhanuja Moorthy</dc:creator>
  <cp:lastModifiedBy>Dhanuja Moorthy</cp:lastModifiedBy>
  <cp:revision>1</cp:revision>
  <dcterms:created xsi:type="dcterms:W3CDTF">2024-07-11T15:57:33Z</dcterms:created>
  <dcterms:modified xsi:type="dcterms:W3CDTF">2024-07-11T15:57:33Z</dcterms:modified>
</cp:coreProperties>
</file>