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371600"/>
          </a:xfrm>
          <a:prstGeom prst="rect"/>
        </p:spPr>
        <p:txBody>
          <a:bodyPr anchor="t" bIns="0" lIns="0" rIns="0" rtlCol="0" tIns="0">
            <a:spAutoFit/>
          </a:bodyPr>
          <a:p>
            <a:pPr>
              <a:lnSpc>
                <a:spcPts val="3600"/>
              </a:lnSpc>
            </a:pPr>
            <a:r>
              <a:rPr sz="3000" lang="en-US">
                <a:solidFill>
                  <a:srgbClr val="1482AC"/>
                </a:solidFill>
                <a:latin typeface="Arial Bold"/>
              </a:rPr>
              <a:t>Presented</a:t>
            </a:r>
            <a:r>
              <a:rPr sz="3000" lang="en-US">
                <a:solidFill>
                  <a:srgbClr val="1482AC"/>
                </a:solidFill>
                <a:latin typeface="Arial Bold"/>
              </a:rPr>
              <a:t> </a:t>
            </a:r>
            <a:r>
              <a:rPr sz="3000" lang="en-US">
                <a:solidFill>
                  <a:srgbClr val="1482AC"/>
                </a:solidFill>
                <a:latin typeface="Arial Bold"/>
              </a:rPr>
              <a:t>b</a:t>
            </a:r>
            <a:r>
              <a:rPr sz="3000" lang="en-US">
                <a:solidFill>
                  <a:srgbClr val="1482AC"/>
                </a:solidFill>
                <a:latin typeface="Arial Bold"/>
              </a:rPr>
              <a:t>y</a:t>
            </a:r>
            <a:endParaRPr altLang="en-US" lang="zh-CN"/>
          </a:p>
          <a:p>
            <a:pPr>
              <a:lnSpc>
                <a:spcPts val="3600"/>
              </a:lnSpc>
            </a:pPr>
            <a:r>
              <a:rPr sz="3000" lang="en-US">
                <a:solidFill>
                  <a:srgbClr val="1482AC"/>
                </a:solidFill>
                <a:latin typeface="Arial Bold"/>
              </a:rPr>
              <a:t>J</a:t>
            </a:r>
            <a:r>
              <a:rPr sz="3000" lang="en-US">
                <a:solidFill>
                  <a:srgbClr val="1482AC"/>
                </a:solidFill>
                <a:latin typeface="Arial Bold"/>
              </a:rPr>
              <a:t> </a:t>
            </a:r>
            <a:r>
              <a:rPr sz="3000" lang="en-US">
                <a:solidFill>
                  <a:srgbClr val="1482AC"/>
                </a:solidFill>
                <a:latin typeface="Arial Bold"/>
              </a:rPr>
              <a:t>D</a:t>
            </a:r>
            <a:r>
              <a:rPr sz="3000" lang="en-US">
                <a:solidFill>
                  <a:srgbClr val="1482AC"/>
                </a:solidFill>
                <a:latin typeface="Arial Bold"/>
              </a:rPr>
              <a:t>h</a:t>
            </a:r>
            <a:r>
              <a:rPr sz="3000" lang="en-US">
                <a:solidFill>
                  <a:srgbClr val="1482AC"/>
                </a:solidFill>
                <a:latin typeface="Arial Bold"/>
              </a:rPr>
              <a:t>a</a:t>
            </a:r>
            <a:r>
              <a:rPr sz="3000" lang="en-US">
                <a:solidFill>
                  <a:srgbClr val="1482AC"/>
                </a:solidFill>
                <a:latin typeface="Arial Bold"/>
              </a:rPr>
              <a:t>n</a:t>
            </a:r>
            <a:r>
              <a:rPr sz="3000" lang="en-US">
                <a:solidFill>
                  <a:srgbClr val="1482AC"/>
                </a:solidFill>
                <a:latin typeface="Arial Bold"/>
              </a:rPr>
              <a:t>u</a:t>
            </a:r>
            <a:r>
              <a:rPr sz="3000" lang="en-US">
                <a:solidFill>
                  <a:srgbClr val="1482AC"/>
                </a:solidFill>
                <a:latin typeface="Arial Bold"/>
              </a:rPr>
              <a:t>j</a:t>
            </a:r>
            <a:r>
              <a:rPr sz="3000" lang="en-US">
                <a:solidFill>
                  <a:srgbClr val="1482AC"/>
                </a:solidFill>
                <a:latin typeface="Arial Bold"/>
              </a:rPr>
              <a:t>a</a:t>
            </a:r>
            <a:r>
              <a:rPr sz="3000" lang="en-US">
                <a:solidFill>
                  <a:srgbClr val="1482AC"/>
                </a:solidFill>
                <a:latin typeface="Arial Bold"/>
              </a:rPr>
              <a:t> </a:t>
            </a:r>
            <a:r>
              <a:rPr sz="3000" lang="en-US">
                <a:solidFill>
                  <a:srgbClr val="1482AC"/>
                </a:solidFill>
                <a:latin typeface="Arial Bold"/>
              </a:rPr>
              <a:t>K</a:t>
            </a:r>
            <a:r>
              <a:rPr sz="3000" lang="en-US">
                <a:solidFill>
                  <a:srgbClr val="1482AC"/>
                </a:solidFill>
                <a:latin typeface="Arial Bold"/>
              </a:rPr>
              <a:t>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1956816"/>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439166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087497"/>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221984"/>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371856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V2129</dc:creator>
  <dcterms:created xsi:type="dcterms:W3CDTF">2006-08-15T13:00:00Z</dcterms:created>
  <dcterms:modified xsi:type="dcterms:W3CDTF">2024-04-13T07:53:29Z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b7a63b1b2446486782952933050a3066</vt:lpwstr>
  </property>
</Properties>
</file>