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8" r:id="rId2"/>
  </p:sldMasterIdLst>
  <p:sldIdLst>
    <p:sldId id="256"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linashankar1981@gmail.com" initials="n" lastIdx="1" clrIdx="0">
    <p:extLst>
      <p:ext uri="{19B8F6BF-5375-455C-9EA6-DF929625EA0E}">
        <p15:presenceInfo xmlns:p15="http://schemas.microsoft.com/office/powerpoint/2012/main" userId="63292c2b520b6a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A54019-E5C0-4CAD-BAAD-9CE377767B34}" type="datetimeFigureOut">
              <a:rPr lang="en-IN" smtClean="0"/>
              <a:t>28-12-2021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231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78254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860549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76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129952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A54019-E5C0-4CAD-BAAD-9CE377767B34}"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1659377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A54019-E5C0-4CAD-BAAD-9CE377767B34}"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72361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700830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651133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6444-BA7F-464C-B817-5A5833B6B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4989F7-A935-49CC-9698-00E894751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1E4E93-C5D8-4822-BFF1-FD0555E7BE51}"/>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a:extLst>
              <a:ext uri="{FF2B5EF4-FFF2-40B4-BE49-F238E27FC236}">
                <a16:creationId xmlns:a16="http://schemas.microsoft.com/office/drawing/2014/main" id="{52003AA3-3C9B-4398-9779-1F3EDCC36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87A8F-C4D9-4ACF-A41F-2C51F68B2572}"/>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454592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0894-3249-41F9-8CC3-74E1B7A5A0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338303-97F5-4CFE-B9B6-194B8C4BD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E202B1-50E8-4DB5-9DBE-40C3409A6F9C}"/>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a:extLst>
              <a:ext uri="{FF2B5EF4-FFF2-40B4-BE49-F238E27FC236}">
                <a16:creationId xmlns:a16="http://schemas.microsoft.com/office/drawing/2014/main" id="{0C9239DF-1C10-4CAF-ADBE-24B391A2B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7F075-529C-424D-B408-9D3DC5B6F384}"/>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63302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329654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09D0-E25E-4940-8C34-A1EC1410B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E093E-1890-47ED-BFB6-26A904E2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F3E5E9-9E96-4284-ACE0-C73672FB094C}"/>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a:extLst>
              <a:ext uri="{FF2B5EF4-FFF2-40B4-BE49-F238E27FC236}">
                <a16:creationId xmlns:a16="http://schemas.microsoft.com/office/drawing/2014/main" id="{347495A7-C188-4A88-B6E1-A57E6387D9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55B36-2439-44E4-8A39-F4EA00CC1EE3}"/>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3212727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2B3E-6674-499D-A7C3-23C04A0AD7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930441-8145-4AFC-9F41-5100576E5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AE9C42-0339-41CA-BF2B-40A554E1F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B8A48C-6BE5-4DC5-B5F2-6E8917868ACC}"/>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a:extLst>
              <a:ext uri="{FF2B5EF4-FFF2-40B4-BE49-F238E27FC236}">
                <a16:creationId xmlns:a16="http://schemas.microsoft.com/office/drawing/2014/main" id="{0F6A4FDE-8537-4C70-8C91-64B0BF33A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CD4B6-84EB-4B99-A9D9-BD72AD5B0E6B}"/>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452279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1B4E-0C72-4403-BE4B-833501E41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F21F3-048C-4A9D-9991-E84F41C7D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C23B2-AB68-42F5-ADD9-74CF59D09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47A252-AEE3-4056-8963-B72652115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E11C1-94F9-4A1B-9AF2-2AF183CA00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14E2F-9DA9-4F9F-997F-D342FEC133E7}"/>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8" name="Footer Placeholder 7">
            <a:extLst>
              <a:ext uri="{FF2B5EF4-FFF2-40B4-BE49-F238E27FC236}">
                <a16:creationId xmlns:a16="http://schemas.microsoft.com/office/drawing/2014/main" id="{88F70FCF-E0BE-4439-9110-E78DD97AE3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97B104-173A-4A5E-A255-023D366359A2}"/>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3567454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4F25-A68E-4FBD-9F8F-756EC5DCE3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E118C-23DE-4473-94C4-6DC17FEF5AE6}"/>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4" name="Footer Placeholder 3">
            <a:extLst>
              <a:ext uri="{FF2B5EF4-FFF2-40B4-BE49-F238E27FC236}">
                <a16:creationId xmlns:a16="http://schemas.microsoft.com/office/drawing/2014/main" id="{5A8CDC7F-3888-4324-B298-F053282B9C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6AA33C-CB5A-420F-AA81-C996A73527D1}"/>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430878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374DD-944A-482F-BF4A-E8ECF81330D7}"/>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3" name="Footer Placeholder 2">
            <a:extLst>
              <a:ext uri="{FF2B5EF4-FFF2-40B4-BE49-F238E27FC236}">
                <a16:creationId xmlns:a16="http://schemas.microsoft.com/office/drawing/2014/main" id="{CF5EA045-24D8-4810-8CFD-AA86B77C15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971E74-AC6F-4662-B0D3-86DF573D6A43}"/>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3660816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C86F-4A89-4D61-9A43-784C74654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0BC6C6-61A7-41E6-95A3-5B16F6268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7711AC-3D69-4D55-8356-2472F72D6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E3619-7656-47C6-8697-BA5D86516CF9}"/>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a:extLst>
              <a:ext uri="{FF2B5EF4-FFF2-40B4-BE49-F238E27FC236}">
                <a16:creationId xmlns:a16="http://schemas.microsoft.com/office/drawing/2014/main" id="{B4CE9890-8447-4B9C-981A-C77AC6627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385190-81F8-417C-8BCE-F2CDB6CE99BA}"/>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128457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833-9516-4245-930E-32A1D7CE8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3439C0-B794-4DE8-B7E9-889440BB0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604C9-8CD0-459C-9959-EC16DA4A1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1599A-B187-4DC6-BDD0-6259A6AE9056}"/>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a:extLst>
              <a:ext uri="{FF2B5EF4-FFF2-40B4-BE49-F238E27FC236}">
                <a16:creationId xmlns:a16="http://schemas.microsoft.com/office/drawing/2014/main" id="{9B2A0810-8A20-407E-AA53-F5378B389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02EE87-4914-42B8-8E5C-54623D4F0BEE}"/>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1461478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6281-1E1B-43E7-9B5C-4DEC2789A4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55708A-A5A3-4472-830A-A4DBE36FD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F5508-9433-487D-860A-EE301FE18F64}"/>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a:extLst>
              <a:ext uri="{FF2B5EF4-FFF2-40B4-BE49-F238E27FC236}">
                <a16:creationId xmlns:a16="http://schemas.microsoft.com/office/drawing/2014/main" id="{00BE5A6E-EBB1-4B0B-A0BE-D9158A03E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B5CF4-E6AD-4DEB-AFB3-43D6357691F9}"/>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340459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50F78-0A55-4043-89C5-84D17B64E3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930289-0E38-4BD3-9A2A-0DA846A6D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AFE2C-8F7C-4404-839C-4C860AE2454F}"/>
              </a:ext>
            </a:extLst>
          </p:cNvPr>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a:extLst>
              <a:ext uri="{FF2B5EF4-FFF2-40B4-BE49-F238E27FC236}">
                <a16:creationId xmlns:a16="http://schemas.microsoft.com/office/drawing/2014/main" id="{1CBE31A2-F94B-4F4D-8B2B-892103920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41E40-D6F1-460F-8AA6-3B1005D53D21}"/>
              </a:ext>
            </a:extLst>
          </p:cNvPr>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374858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54019-E5C0-4CAD-BAAD-9CE377767B3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86410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13846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54019-E5C0-4CAD-BAAD-9CE377767B34}" type="datetimeFigureOut">
              <a:rPr lang="en-IN" smtClean="0"/>
              <a:t>28-12-2021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248240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54019-E5C0-4CAD-BAAD-9CE377767B34}"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55336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4019-E5C0-4CAD-BAAD-9CE377767B34}" type="datetimeFigureOut">
              <a:rPr lang="en-IN" smtClean="0"/>
              <a:t>28-12-2021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4786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376677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54019-E5C0-4CAD-BAAD-9CE377767B3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9AA2B-D38B-44B9-B64F-29719ADAF41B}" type="slidenum">
              <a:rPr lang="en-IN" smtClean="0"/>
              <a:t>‹#›</a:t>
            </a:fld>
            <a:endParaRPr lang="en-IN"/>
          </a:p>
        </p:txBody>
      </p:sp>
    </p:spTree>
    <p:extLst>
      <p:ext uri="{BB962C8B-B14F-4D97-AF65-F5344CB8AC3E}">
        <p14:creationId xmlns:p14="http://schemas.microsoft.com/office/powerpoint/2010/main" val="96674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A54019-E5C0-4CAD-BAAD-9CE377767B34}" type="datetimeFigureOut">
              <a:rPr lang="en-IN" smtClean="0"/>
              <a:t>28-12-2021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89AA2B-D38B-44B9-B64F-29719ADAF41B}" type="slidenum">
              <a:rPr lang="en-IN" smtClean="0"/>
              <a:t>‹#›</a:t>
            </a:fld>
            <a:endParaRPr lang="en-IN"/>
          </a:p>
        </p:txBody>
      </p:sp>
    </p:spTree>
    <p:extLst>
      <p:ext uri="{BB962C8B-B14F-4D97-AF65-F5344CB8AC3E}">
        <p14:creationId xmlns:p14="http://schemas.microsoft.com/office/powerpoint/2010/main" val="10652477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4AB0C-93A3-48DC-B09A-8627A2F01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506CD4-0567-47F7-897D-E1482D4D4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1D3A9-7976-4816-8503-2C80A60D5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54019-E5C0-4CAD-BAAD-9CE377767B34}" type="datetimeFigureOut">
              <a:rPr lang="en-IN" smtClean="0"/>
              <a:t>28-12-2021</a:t>
            </a:fld>
            <a:endParaRPr lang="en-IN"/>
          </a:p>
        </p:txBody>
      </p:sp>
      <p:sp>
        <p:nvSpPr>
          <p:cNvPr id="5" name="Footer Placeholder 4">
            <a:extLst>
              <a:ext uri="{FF2B5EF4-FFF2-40B4-BE49-F238E27FC236}">
                <a16:creationId xmlns:a16="http://schemas.microsoft.com/office/drawing/2014/main" id="{FAF134E2-29A1-48DE-8E64-6A1C93779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8C6A4E-0D00-4335-9153-4A56025D3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9AA2B-D38B-44B9-B64F-29719ADAF41B}" type="slidenum">
              <a:rPr lang="en-IN" smtClean="0"/>
              <a:t>‹#›</a:t>
            </a:fld>
            <a:endParaRPr lang="en-IN"/>
          </a:p>
        </p:txBody>
      </p:sp>
    </p:spTree>
    <p:extLst>
      <p:ext uri="{BB962C8B-B14F-4D97-AF65-F5344CB8AC3E}">
        <p14:creationId xmlns:p14="http://schemas.microsoft.com/office/powerpoint/2010/main" val="39920559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A18B-3634-4633-AAA3-E69E4F9E067D}"/>
              </a:ext>
            </a:extLst>
          </p:cNvPr>
          <p:cNvSpPr>
            <a:spLocks noGrp="1"/>
          </p:cNvSpPr>
          <p:nvPr>
            <p:ph type="ctrTitle"/>
          </p:nvPr>
        </p:nvSpPr>
        <p:spPr/>
        <p:txBody>
          <a:bodyPr anchor="ctr">
            <a:normAutofit/>
          </a:bodyPr>
          <a:lstStyle/>
          <a:p>
            <a:r>
              <a:rPr lang="en-US" sz="5400" dirty="0">
                <a:solidFill>
                  <a:srgbClr val="FF0000"/>
                </a:solidFill>
              </a:rPr>
              <a:t>HOTEL MANAGEMENT SYSTEM</a:t>
            </a:r>
            <a:endParaRPr lang="en-IN" sz="5400" dirty="0">
              <a:solidFill>
                <a:srgbClr val="FF0000"/>
              </a:solidFill>
            </a:endParaRPr>
          </a:p>
        </p:txBody>
      </p:sp>
      <p:sp>
        <p:nvSpPr>
          <p:cNvPr id="3" name="Subtitle 2">
            <a:extLst>
              <a:ext uri="{FF2B5EF4-FFF2-40B4-BE49-F238E27FC236}">
                <a16:creationId xmlns:a16="http://schemas.microsoft.com/office/drawing/2014/main" id="{F3D16252-FDAC-4AF2-9BED-EB712AF31B32}"/>
              </a:ext>
            </a:extLst>
          </p:cNvPr>
          <p:cNvSpPr>
            <a:spLocks noGrp="1"/>
          </p:cNvSpPr>
          <p:nvPr>
            <p:ph type="subTitle" idx="1"/>
          </p:nvPr>
        </p:nvSpPr>
        <p:spPr>
          <a:xfrm>
            <a:off x="1524000" y="2438400"/>
            <a:ext cx="9144000" cy="2819400"/>
          </a:xfrm>
        </p:spPr>
        <p:txBody>
          <a:bodyPr anchor="b"/>
          <a:lstStyle/>
          <a:p>
            <a:r>
              <a:rPr lang="en-US" dirty="0"/>
              <a:t>							</a:t>
            </a:r>
            <a:r>
              <a:rPr lang="en-US" sz="2400" dirty="0">
                <a:solidFill>
                  <a:schemeClr val="tx2">
                    <a:lumMod val="20000"/>
                    <a:lumOff val="80000"/>
                  </a:schemeClr>
                </a:solidFill>
              </a:rPr>
              <a:t>BY : DHANUJA S</a:t>
            </a:r>
          </a:p>
          <a:p>
            <a:r>
              <a:rPr lang="en-US" sz="2400" dirty="0">
                <a:solidFill>
                  <a:schemeClr val="tx2">
                    <a:lumMod val="20000"/>
                    <a:lumOff val="80000"/>
                  </a:schemeClr>
                </a:solidFill>
              </a:rPr>
              <a:t>						BATCH CODE :  2021-6138</a:t>
            </a:r>
            <a:endParaRPr lang="en-IN" sz="2400" dirty="0">
              <a:solidFill>
                <a:schemeClr val="tx2">
                  <a:lumMod val="20000"/>
                  <a:lumOff val="80000"/>
                </a:schemeClr>
              </a:solidFill>
            </a:endParaRPr>
          </a:p>
        </p:txBody>
      </p:sp>
    </p:spTree>
    <p:extLst>
      <p:ext uri="{BB962C8B-B14F-4D97-AF65-F5344CB8AC3E}">
        <p14:creationId xmlns:p14="http://schemas.microsoft.com/office/powerpoint/2010/main" val="133539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0BE9-AD3A-42E9-AF1F-AA12906C6AC2}"/>
              </a:ext>
            </a:extLst>
          </p:cNvPr>
          <p:cNvSpPr>
            <a:spLocks noGrp="1"/>
          </p:cNvSpPr>
          <p:nvPr>
            <p:ph type="title"/>
          </p:nvPr>
        </p:nvSpPr>
        <p:spPr/>
        <p:txBody>
          <a:bodyPr>
            <a:normAutofit fontScale="90000"/>
          </a:bodyPr>
          <a:lstStyle/>
          <a:p>
            <a:pPr algn="ctr"/>
            <a:r>
              <a:rPr lang="en-US" sz="7300" b="1" dirty="0"/>
              <a:t>Description</a:t>
            </a:r>
            <a:br>
              <a:rPr lang="en-US" dirty="0"/>
            </a:br>
            <a:endParaRPr lang="en-IN" dirty="0"/>
          </a:p>
        </p:txBody>
      </p:sp>
      <p:sp>
        <p:nvSpPr>
          <p:cNvPr id="4" name="TextBox 3">
            <a:extLst>
              <a:ext uri="{FF2B5EF4-FFF2-40B4-BE49-F238E27FC236}">
                <a16:creationId xmlns:a16="http://schemas.microsoft.com/office/drawing/2014/main" id="{429303A3-9D8E-4094-93D1-48A3586CA552}"/>
              </a:ext>
            </a:extLst>
          </p:cNvPr>
          <p:cNvSpPr txBox="1"/>
          <p:nvPr/>
        </p:nvSpPr>
        <p:spPr>
          <a:xfrm>
            <a:off x="1304924" y="1835527"/>
            <a:ext cx="10048875" cy="3416320"/>
          </a:xfrm>
          <a:prstGeom prst="rect">
            <a:avLst/>
          </a:prstGeom>
          <a:noFill/>
        </p:spPr>
        <p:txBody>
          <a:bodyPr wrap="square">
            <a:spAutoFit/>
          </a:bodyPr>
          <a:lstStyle/>
          <a:p>
            <a:pPr marL="342900" indent="-342900">
              <a:buFont typeface="Wingdings" panose="05000000000000000000" pitchFamily="2" charset="2"/>
              <a:buChar char="q"/>
            </a:pPr>
            <a:r>
              <a:rPr lang="en-US" sz="2400" b="0" i="0" dirty="0">
                <a:solidFill>
                  <a:srgbClr val="24292F"/>
                </a:solidFill>
                <a:effectLst/>
                <a:latin typeface="-apple-system"/>
              </a:rPr>
              <a:t>This is a Hotel Management tool which can be used to manage </a:t>
            </a:r>
            <a:r>
              <a:rPr lang="en-US" sz="2400" b="0" i="0" dirty="0" err="1">
                <a:solidFill>
                  <a:srgbClr val="24292F"/>
                </a:solidFill>
                <a:effectLst/>
                <a:latin typeface="-apple-system"/>
              </a:rPr>
              <a:t>activites</a:t>
            </a:r>
            <a:r>
              <a:rPr lang="en-US" sz="2400" b="0" i="0" dirty="0">
                <a:solidFill>
                  <a:srgbClr val="24292F"/>
                </a:solidFill>
                <a:effectLst/>
                <a:latin typeface="-apple-system"/>
              </a:rPr>
              <a:t> like storing customer details, booking rooms of four different types, ordering food for particular rooms, unbooking rooms and showing the bill. </a:t>
            </a:r>
          </a:p>
          <a:p>
            <a:pPr marL="342900" indent="-342900">
              <a:buFont typeface="Wingdings" panose="05000000000000000000" pitchFamily="2" charset="2"/>
              <a:buChar char="q"/>
            </a:pPr>
            <a:r>
              <a:rPr lang="en-US" sz="2400" b="0" i="0" dirty="0">
                <a:solidFill>
                  <a:srgbClr val="24292F"/>
                </a:solidFill>
                <a:effectLst/>
                <a:latin typeface="-apple-system"/>
              </a:rPr>
              <a:t>It can also be used to see different room features and room </a:t>
            </a:r>
            <a:r>
              <a:rPr lang="en-US" sz="2400" b="0" i="0" dirty="0" err="1">
                <a:solidFill>
                  <a:srgbClr val="24292F"/>
                </a:solidFill>
                <a:effectLst/>
                <a:latin typeface="-apple-system"/>
              </a:rPr>
              <a:t>availibility</a:t>
            </a:r>
            <a:r>
              <a:rPr lang="en-US" sz="2400" b="0" i="0" dirty="0">
                <a:solidFill>
                  <a:srgbClr val="24292F"/>
                </a:solidFill>
                <a:effectLst/>
                <a:latin typeface="-apple-system"/>
              </a:rPr>
              <a:t>. It is a menu driven program and it runs until the user exits. </a:t>
            </a:r>
          </a:p>
          <a:p>
            <a:pPr marL="342900" indent="-342900">
              <a:buFont typeface="Wingdings" panose="05000000000000000000" pitchFamily="2" charset="2"/>
              <a:buChar char="q"/>
            </a:pPr>
            <a:r>
              <a:rPr lang="en-US" sz="2400" b="0" i="0" dirty="0">
                <a:solidFill>
                  <a:srgbClr val="24292F"/>
                </a:solidFill>
                <a:effectLst/>
                <a:latin typeface="-apple-system"/>
              </a:rPr>
              <a:t>File handling has been used to store the current status of the hotel(customer details, booked rooms, food ordered) in a file once the program exits so that when we restart the program, the old details are not lost. The program reads the file when it restarts to know the previous status of the hotel. </a:t>
            </a:r>
            <a:endParaRPr lang="en-IN" sz="2400" dirty="0"/>
          </a:p>
        </p:txBody>
      </p:sp>
    </p:spTree>
    <p:extLst>
      <p:ext uri="{BB962C8B-B14F-4D97-AF65-F5344CB8AC3E}">
        <p14:creationId xmlns:p14="http://schemas.microsoft.com/office/powerpoint/2010/main" val="271755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37F868-FDC7-4090-B695-32D0E064BB7A}"/>
              </a:ext>
            </a:extLst>
          </p:cNvPr>
          <p:cNvSpPr txBox="1"/>
          <p:nvPr/>
        </p:nvSpPr>
        <p:spPr>
          <a:xfrm>
            <a:off x="809625" y="428178"/>
            <a:ext cx="2009775" cy="6001643"/>
          </a:xfrm>
          <a:prstGeom prst="rect">
            <a:avLst/>
          </a:prstGeom>
          <a:noFill/>
        </p:spPr>
        <p:txBody>
          <a:bodyPr wrap="square">
            <a:spAutoFit/>
          </a:bodyPr>
          <a:lstStyle/>
          <a:p>
            <a:r>
              <a:rPr lang="en-US" sz="1200" dirty="0"/>
              <a:t>Enter your choice :</a:t>
            </a:r>
          </a:p>
          <a:p>
            <a:r>
              <a:rPr lang="en-US" sz="1200" dirty="0"/>
              <a:t>1.Display room details</a:t>
            </a:r>
          </a:p>
          <a:p>
            <a:r>
              <a:rPr lang="en-US" sz="1200" dirty="0"/>
              <a:t>2.Display room availability </a:t>
            </a:r>
          </a:p>
          <a:p>
            <a:r>
              <a:rPr lang="en-US" sz="1200" dirty="0"/>
              <a:t>3.Book</a:t>
            </a:r>
          </a:p>
          <a:p>
            <a:r>
              <a:rPr lang="en-US" sz="1200" dirty="0"/>
              <a:t>4.Order food</a:t>
            </a:r>
          </a:p>
          <a:p>
            <a:r>
              <a:rPr lang="en-US" sz="1200" dirty="0"/>
              <a:t>5.Checkout</a:t>
            </a:r>
          </a:p>
          <a:p>
            <a:r>
              <a:rPr lang="en-US" sz="1200" dirty="0"/>
              <a:t>6.Exit</a:t>
            </a:r>
          </a:p>
          <a:p>
            <a:endParaRPr lang="en-US" sz="1200" dirty="0"/>
          </a:p>
          <a:p>
            <a:r>
              <a:rPr lang="en-US" sz="1200" dirty="0"/>
              <a:t>1</a:t>
            </a:r>
          </a:p>
          <a:p>
            <a:endParaRPr lang="en-US" sz="1200" dirty="0"/>
          </a:p>
          <a:p>
            <a:r>
              <a:rPr lang="en-US" sz="1200" dirty="0"/>
              <a:t>Choose room type :</a:t>
            </a:r>
          </a:p>
          <a:p>
            <a:r>
              <a:rPr lang="en-US" sz="1200" dirty="0"/>
              <a:t>1.Luxury Double Room </a:t>
            </a:r>
          </a:p>
          <a:p>
            <a:r>
              <a:rPr lang="en-US" sz="1200" dirty="0"/>
              <a:t>2.Deluxe Double Room </a:t>
            </a:r>
          </a:p>
          <a:p>
            <a:r>
              <a:rPr lang="en-US" sz="1200" dirty="0"/>
              <a:t>3.Luxury Single Room </a:t>
            </a:r>
          </a:p>
          <a:p>
            <a:r>
              <a:rPr lang="en-US" sz="1200" dirty="0"/>
              <a:t>4.Deluxe Single Room</a:t>
            </a:r>
          </a:p>
          <a:p>
            <a:endParaRPr lang="en-US" sz="1200" dirty="0"/>
          </a:p>
          <a:p>
            <a:r>
              <a:rPr lang="en-US" sz="1200" dirty="0"/>
              <a:t>2</a:t>
            </a:r>
          </a:p>
          <a:p>
            <a:r>
              <a:rPr lang="en-US" sz="1200" dirty="0"/>
              <a:t>Number of double beds : 1</a:t>
            </a:r>
          </a:p>
          <a:p>
            <a:r>
              <a:rPr lang="en-US" sz="1200" dirty="0"/>
              <a:t>AC : No</a:t>
            </a:r>
          </a:p>
          <a:p>
            <a:r>
              <a:rPr lang="en-US" sz="1200" dirty="0"/>
              <a:t>Free breakfast : Yes</a:t>
            </a:r>
          </a:p>
          <a:p>
            <a:r>
              <a:rPr lang="en-US" sz="1200" dirty="0"/>
              <a:t>Charge per day:3000  </a:t>
            </a:r>
          </a:p>
          <a:p>
            <a:endParaRPr lang="en-US" sz="1200" dirty="0"/>
          </a:p>
          <a:p>
            <a:r>
              <a:rPr lang="en-US" sz="1200" dirty="0"/>
              <a:t>Continue : (y/n)</a:t>
            </a:r>
          </a:p>
          <a:p>
            <a:r>
              <a:rPr lang="en-US" sz="1200" dirty="0"/>
              <a:t>y</a:t>
            </a:r>
          </a:p>
          <a:p>
            <a:endParaRPr lang="en-US" sz="1200" dirty="0"/>
          </a:p>
          <a:p>
            <a:r>
              <a:rPr lang="en-US" sz="1200" dirty="0"/>
              <a:t>Enter your choice :</a:t>
            </a:r>
          </a:p>
          <a:p>
            <a:r>
              <a:rPr lang="en-US" sz="1200" dirty="0"/>
              <a:t>1.Display room details</a:t>
            </a:r>
          </a:p>
          <a:p>
            <a:r>
              <a:rPr lang="en-US" sz="1200" dirty="0"/>
              <a:t>2.Display room availability </a:t>
            </a:r>
          </a:p>
          <a:p>
            <a:r>
              <a:rPr lang="en-US" sz="1200" dirty="0"/>
              <a:t>3.Book</a:t>
            </a:r>
          </a:p>
          <a:p>
            <a:r>
              <a:rPr lang="en-US" sz="1200" dirty="0"/>
              <a:t>4.Order food</a:t>
            </a:r>
          </a:p>
          <a:p>
            <a:r>
              <a:rPr lang="en-US" sz="1200" dirty="0"/>
              <a:t>5.Checkout</a:t>
            </a:r>
          </a:p>
          <a:p>
            <a:r>
              <a:rPr lang="en-US" sz="1200" dirty="0"/>
              <a:t>6.Exit</a:t>
            </a:r>
            <a:endParaRPr lang="en-IN" dirty="0"/>
          </a:p>
        </p:txBody>
      </p:sp>
      <p:sp>
        <p:nvSpPr>
          <p:cNvPr id="7" name="TextBox 6">
            <a:extLst>
              <a:ext uri="{FF2B5EF4-FFF2-40B4-BE49-F238E27FC236}">
                <a16:creationId xmlns:a16="http://schemas.microsoft.com/office/drawing/2014/main" id="{883AF90D-D318-4BC7-8699-1ABE1CD8DDF2}"/>
              </a:ext>
            </a:extLst>
          </p:cNvPr>
          <p:cNvSpPr txBox="1"/>
          <p:nvPr/>
        </p:nvSpPr>
        <p:spPr>
          <a:xfrm>
            <a:off x="3209925" y="428178"/>
            <a:ext cx="2428875" cy="5632311"/>
          </a:xfrm>
          <a:prstGeom prst="rect">
            <a:avLst/>
          </a:prstGeom>
          <a:noFill/>
        </p:spPr>
        <p:txBody>
          <a:bodyPr wrap="square">
            <a:spAutoFit/>
          </a:bodyPr>
          <a:lstStyle/>
          <a:p>
            <a:r>
              <a:rPr lang="en-IN" sz="1200" dirty="0"/>
              <a:t>2</a:t>
            </a:r>
          </a:p>
          <a:p>
            <a:endParaRPr lang="en-IN" sz="1200" dirty="0"/>
          </a:p>
          <a:p>
            <a:r>
              <a:rPr lang="en-IN" sz="1200" dirty="0"/>
              <a:t>Choose room type :</a:t>
            </a:r>
          </a:p>
          <a:p>
            <a:r>
              <a:rPr lang="en-IN" sz="1200" dirty="0"/>
              <a:t>1.Luxury Double Room </a:t>
            </a:r>
          </a:p>
          <a:p>
            <a:r>
              <a:rPr lang="en-IN" sz="1200" dirty="0"/>
              <a:t>2.Deluxe Double Room </a:t>
            </a:r>
          </a:p>
          <a:p>
            <a:r>
              <a:rPr lang="en-IN" sz="1200" dirty="0"/>
              <a:t>3.Luxury Single Room</a:t>
            </a:r>
          </a:p>
          <a:p>
            <a:r>
              <a:rPr lang="en-IN" sz="1200" dirty="0"/>
              <a:t>4.Deluxe Single Room</a:t>
            </a:r>
          </a:p>
          <a:p>
            <a:endParaRPr lang="en-IN" sz="1200" dirty="0"/>
          </a:p>
          <a:p>
            <a:r>
              <a:rPr lang="en-IN" sz="1200" dirty="0"/>
              <a:t>4</a:t>
            </a:r>
          </a:p>
          <a:p>
            <a:r>
              <a:rPr lang="en-IN" sz="1200" dirty="0"/>
              <a:t>Number of rooms available : 19</a:t>
            </a:r>
          </a:p>
          <a:p>
            <a:endParaRPr lang="en-IN" sz="1200" dirty="0"/>
          </a:p>
          <a:p>
            <a:r>
              <a:rPr lang="en-IN" sz="1200" dirty="0"/>
              <a:t>Continue : (y/n)</a:t>
            </a:r>
          </a:p>
          <a:p>
            <a:r>
              <a:rPr lang="en-IN" sz="1200" dirty="0"/>
              <a:t>y</a:t>
            </a:r>
          </a:p>
          <a:p>
            <a:endParaRPr lang="en-IN" sz="1200" dirty="0"/>
          </a:p>
          <a:p>
            <a:r>
              <a:rPr lang="en-IN" sz="1200" dirty="0"/>
              <a:t>Enter your choice :</a:t>
            </a:r>
          </a:p>
          <a:p>
            <a:r>
              <a:rPr lang="en-IN" sz="1200" dirty="0"/>
              <a:t>1.Display room details</a:t>
            </a:r>
          </a:p>
          <a:p>
            <a:r>
              <a:rPr lang="en-IN" sz="1200" dirty="0"/>
              <a:t>2.Display room availability </a:t>
            </a:r>
          </a:p>
          <a:p>
            <a:r>
              <a:rPr lang="en-IN" sz="1200" dirty="0"/>
              <a:t>3.Book</a:t>
            </a:r>
          </a:p>
          <a:p>
            <a:r>
              <a:rPr lang="en-IN" sz="1200" dirty="0"/>
              <a:t>4.Order food</a:t>
            </a:r>
          </a:p>
          <a:p>
            <a:r>
              <a:rPr lang="en-IN" sz="1200" dirty="0"/>
              <a:t>5.Checkout</a:t>
            </a:r>
          </a:p>
          <a:p>
            <a:r>
              <a:rPr lang="en-IN" sz="1200" dirty="0"/>
              <a:t>6.Exit</a:t>
            </a:r>
          </a:p>
          <a:p>
            <a:endParaRPr lang="en-IN" sz="1200" dirty="0"/>
          </a:p>
          <a:p>
            <a:r>
              <a:rPr lang="en-IN" sz="1200" dirty="0"/>
              <a:t>3</a:t>
            </a:r>
          </a:p>
          <a:p>
            <a:endParaRPr lang="en-IN" sz="1200" dirty="0"/>
          </a:p>
          <a:p>
            <a:r>
              <a:rPr lang="en-IN" sz="1200" dirty="0"/>
              <a:t>Choose room type :</a:t>
            </a:r>
          </a:p>
          <a:p>
            <a:r>
              <a:rPr lang="en-IN" sz="1200" dirty="0"/>
              <a:t>1.Luxury Double Room </a:t>
            </a:r>
          </a:p>
          <a:p>
            <a:r>
              <a:rPr lang="en-IN" sz="1200" dirty="0"/>
              <a:t>2.Deluxe Double Room </a:t>
            </a:r>
          </a:p>
          <a:p>
            <a:r>
              <a:rPr lang="en-IN" sz="1200" dirty="0"/>
              <a:t>3.Luxury Single Room</a:t>
            </a:r>
          </a:p>
          <a:p>
            <a:r>
              <a:rPr lang="en-IN" sz="1200" dirty="0"/>
              <a:t>4.Deluxe Single Room</a:t>
            </a:r>
          </a:p>
          <a:p>
            <a:endParaRPr lang="en-IN" sz="1200" dirty="0"/>
          </a:p>
        </p:txBody>
      </p:sp>
      <p:sp>
        <p:nvSpPr>
          <p:cNvPr id="9" name="TextBox 8">
            <a:extLst>
              <a:ext uri="{FF2B5EF4-FFF2-40B4-BE49-F238E27FC236}">
                <a16:creationId xmlns:a16="http://schemas.microsoft.com/office/drawing/2014/main" id="{4470D257-64B8-4D16-A60D-4E39B1D7A974}"/>
              </a:ext>
            </a:extLst>
          </p:cNvPr>
          <p:cNvSpPr txBox="1"/>
          <p:nvPr/>
        </p:nvSpPr>
        <p:spPr>
          <a:xfrm>
            <a:off x="5410201" y="304353"/>
            <a:ext cx="2790824" cy="5447645"/>
          </a:xfrm>
          <a:prstGeom prst="rect">
            <a:avLst/>
          </a:prstGeom>
          <a:noFill/>
        </p:spPr>
        <p:txBody>
          <a:bodyPr wrap="square">
            <a:spAutoFit/>
          </a:bodyPr>
          <a:lstStyle/>
          <a:p>
            <a:r>
              <a:rPr lang="en-IN" sz="1200" dirty="0"/>
              <a:t>2</a:t>
            </a:r>
          </a:p>
          <a:p>
            <a:endParaRPr lang="en-IN" sz="1200" dirty="0"/>
          </a:p>
          <a:p>
            <a:r>
              <a:rPr lang="en-IN" sz="1200" dirty="0"/>
              <a:t>Choose room number from : </a:t>
            </a:r>
          </a:p>
          <a:p>
            <a:r>
              <a:rPr lang="en-IN" sz="1200" dirty="0"/>
              <a:t>11,12,13,15,17,18,19,20,21,22,23,24,25,26,27,28,</a:t>
            </a:r>
          </a:p>
          <a:p>
            <a:r>
              <a:rPr lang="en-IN" sz="1200" dirty="0"/>
              <a:t>Enter room number: 20</a:t>
            </a:r>
          </a:p>
          <a:p>
            <a:endParaRPr lang="en-IN" sz="1200" dirty="0"/>
          </a:p>
          <a:p>
            <a:r>
              <a:rPr lang="en-IN" sz="1200" dirty="0"/>
              <a:t>Enter customer name: </a:t>
            </a:r>
            <a:r>
              <a:rPr lang="en-IN" sz="1200" dirty="0" err="1"/>
              <a:t>Dhanuja</a:t>
            </a:r>
            <a:endParaRPr lang="en-IN" sz="1200" dirty="0"/>
          </a:p>
          <a:p>
            <a:r>
              <a:rPr lang="en-IN" sz="1200" dirty="0"/>
              <a:t>Enter contact number: 99876543555</a:t>
            </a:r>
          </a:p>
          <a:p>
            <a:r>
              <a:rPr lang="en-IN" sz="1200" dirty="0"/>
              <a:t>Enter gender: female</a:t>
            </a:r>
          </a:p>
          <a:p>
            <a:r>
              <a:rPr lang="en-IN" sz="1200" dirty="0"/>
              <a:t>Enter second customer name: Sahana</a:t>
            </a:r>
          </a:p>
          <a:p>
            <a:r>
              <a:rPr lang="en-IN" sz="1200" dirty="0"/>
              <a:t>Enter contact number: 56767898764</a:t>
            </a:r>
          </a:p>
          <a:p>
            <a:r>
              <a:rPr lang="en-IN" sz="1200" dirty="0"/>
              <a:t>Enter gender: female</a:t>
            </a:r>
          </a:p>
          <a:p>
            <a:r>
              <a:rPr lang="en-IN" sz="1200" dirty="0"/>
              <a:t>Room Booked</a:t>
            </a:r>
          </a:p>
          <a:p>
            <a:endParaRPr lang="en-IN" sz="1200" dirty="0"/>
          </a:p>
          <a:p>
            <a:r>
              <a:rPr lang="en-IN" sz="1200" dirty="0"/>
              <a:t>Continue : (y/n)</a:t>
            </a:r>
          </a:p>
          <a:p>
            <a:r>
              <a:rPr lang="en-IN" sz="1200" dirty="0"/>
              <a:t>y</a:t>
            </a:r>
          </a:p>
          <a:p>
            <a:endParaRPr lang="en-IN" sz="1200" dirty="0"/>
          </a:p>
          <a:p>
            <a:r>
              <a:rPr lang="en-IN" sz="1200" dirty="0"/>
              <a:t>Enter your choice :</a:t>
            </a:r>
          </a:p>
          <a:p>
            <a:r>
              <a:rPr lang="en-IN" sz="1200" dirty="0"/>
              <a:t>1.Display room details</a:t>
            </a:r>
          </a:p>
          <a:p>
            <a:r>
              <a:rPr lang="en-IN" sz="1200" dirty="0"/>
              <a:t>2.Display room availability </a:t>
            </a:r>
          </a:p>
          <a:p>
            <a:r>
              <a:rPr lang="en-IN" sz="1200" dirty="0"/>
              <a:t>3.Book</a:t>
            </a:r>
          </a:p>
          <a:p>
            <a:r>
              <a:rPr lang="en-IN" sz="1200" dirty="0"/>
              <a:t>4.Order food</a:t>
            </a:r>
          </a:p>
          <a:p>
            <a:r>
              <a:rPr lang="en-IN" sz="1200" dirty="0"/>
              <a:t>5.Checkout</a:t>
            </a:r>
          </a:p>
          <a:p>
            <a:r>
              <a:rPr lang="en-IN" sz="1200" dirty="0"/>
              <a:t>6.Exit</a:t>
            </a:r>
          </a:p>
          <a:p>
            <a:endParaRPr lang="en-IN" sz="1200" dirty="0"/>
          </a:p>
          <a:p>
            <a:r>
              <a:rPr lang="en-IN" sz="1200" dirty="0"/>
              <a:t>4</a:t>
            </a:r>
          </a:p>
          <a:p>
            <a:r>
              <a:rPr lang="en-IN" sz="1200" dirty="0"/>
              <a:t>Room Number -20</a:t>
            </a:r>
          </a:p>
          <a:p>
            <a:endParaRPr lang="en-IN" sz="1200" dirty="0"/>
          </a:p>
        </p:txBody>
      </p:sp>
      <p:sp>
        <p:nvSpPr>
          <p:cNvPr id="11" name="TextBox 10">
            <a:extLst>
              <a:ext uri="{FF2B5EF4-FFF2-40B4-BE49-F238E27FC236}">
                <a16:creationId xmlns:a16="http://schemas.microsoft.com/office/drawing/2014/main" id="{B70AA58A-7E5F-4FF3-B917-15076B5D7B4C}"/>
              </a:ext>
            </a:extLst>
          </p:cNvPr>
          <p:cNvSpPr txBox="1"/>
          <p:nvPr/>
        </p:nvSpPr>
        <p:spPr>
          <a:xfrm>
            <a:off x="8639175" y="507266"/>
            <a:ext cx="3771900" cy="6370975"/>
          </a:xfrm>
          <a:prstGeom prst="rect">
            <a:avLst/>
          </a:prstGeom>
          <a:noFill/>
        </p:spPr>
        <p:txBody>
          <a:bodyPr wrap="square">
            <a:spAutoFit/>
          </a:bodyPr>
          <a:lstStyle/>
          <a:p>
            <a:r>
              <a:rPr lang="en-IN" sz="1200" dirty="0"/>
              <a:t>==========</a:t>
            </a:r>
          </a:p>
          <a:p>
            <a:r>
              <a:rPr lang="en-IN" sz="1200" dirty="0"/>
              <a:t>   Menu:  </a:t>
            </a:r>
          </a:p>
          <a:p>
            <a:r>
              <a:rPr lang="en-IN" sz="1200" dirty="0"/>
              <a:t>==========</a:t>
            </a:r>
          </a:p>
          <a:p>
            <a:r>
              <a:rPr lang="en-IN" sz="1200" dirty="0"/>
              <a:t>1.Sandwich	Rs.50</a:t>
            </a:r>
          </a:p>
          <a:p>
            <a:r>
              <a:rPr lang="en-IN" sz="1200" dirty="0"/>
              <a:t>2.Pasta		Rs.60</a:t>
            </a:r>
          </a:p>
          <a:p>
            <a:r>
              <a:rPr lang="en-IN" sz="1200" dirty="0"/>
              <a:t>3.Noodles	Rs.70</a:t>
            </a:r>
          </a:p>
          <a:p>
            <a:r>
              <a:rPr lang="en-IN" sz="1200" dirty="0"/>
              <a:t>4.Coke		Rs.30</a:t>
            </a:r>
          </a:p>
          <a:p>
            <a:r>
              <a:rPr lang="en-IN" sz="1200" dirty="0"/>
              <a:t>1</a:t>
            </a:r>
          </a:p>
          <a:p>
            <a:r>
              <a:rPr lang="en-IN" sz="1200" dirty="0"/>
              <a:t>Quantity- 4</a:t>
            </a:r>
          </a:p>
          <a:p>
            <a:r>
              <a:rPr lang="en-IN" sz="1200" dirty="0"/>
              <a:t>Do you want to order anything else ? (y/n)</a:t>
            </a:r>
          </a:p>
          <a:p>
            <a:r>
              <a:rPr lang="en-IN" sz="1200" dirty="0"/>
              <a:t>n</a:t>
            </a:r>
          </a:p>
          <a:p>
            <a:r>
              <a:rPr lang="en-IN" sz="1200" dirty="0"/>
              <a:t>Continue : (y/n)</a:t>
            </a:r>
          </a:p>
          <a:p>
            <a:r>
              <a:rPr lang="en-IN" sz="1200" dirty="0"/>
              <a:t>y</a:t>
            </a:r>
          </a:p>
          <a:p>
            <a:r>
              <a:rPr lang="en-IN" sz="1200" dirty="0"/>
              <a:t>Enter your choice :</a:t>
            </a:r>
          </a:p>
          <a:p>
            <a:r>
              <a:rPr lang="en-IN" sz="1200" dirty="0"/>
              <a:t>1.Display room details</a:t>
            </a:r>
          </a:p>
          <a:p>
            <a:r>
              <a:rPr lang="en-IN" sz="1200" dirty="0"/>
              <a:t>2.Display room availability </a:t>
            </a:r>
          </a:p>
          <a:p>
            <a:r>
              <a:rPr lang="en-IN" sz="1200" dirty="0"/>
              <a:t>3.Book</a:t>
            </a:r>
          </a:p>
          <a:p>
            <a:r>
              <a:rPr lang="en-IN" sz="1200" dirty="0"/>
              <a:t>4.Order food</a:t>
            </a:r>
          </a:p>
          <a:p>
            <a:r>
              <a:rPr lang="en-IN" sz="1200" dirty="0"/>
              <a:t>5.Checkout</a:t>
            </a:r>
          </a:p>
          <a:p>
            <a:r>
              <a:rPr lang="en-IN" sz="1200" dirty="0"/>
              <a:t>6.Exit</a:t>
            </a:r>
          </a:p>
          <a:p>
            <a:endParaRPr lang="en-IN" sz="1200" dirty="0"/>
          </a:p>
          <a:p>
            <a:r>
              <a:rPr lang="en-IN" sz="1200" dirty="0"/>
              <a:t>5</a:t>
            </a:r>
          </a:p>
          <a:p>
            <a:r>
              <a:rPr lang="en-IN" sz="1200" dirty="0"/>
              <a:t>Room Number -16</a:t>
            </a:r>
          </a:p>
          <a:p>
            <a:r>
              <a:rPr lang="en-IN" sz="1200" dirty="0"/>
              <a:t>Room used by </a:t>
            </a:r>
            <a:r>
              <a:rPr lang="en-IN" sz="1200" dirty="0" err="1"/>
              <a:t>dhanu</a:t>
            </a:r>
            <a:endParaRPr lang="en-IN" sz="1200" dirty="0"/>
          </a:p>
          <a:p>
            <a:r>
              <a:rPr lang="en-IN" sz="1200" dirty="0"/>
              <a:t> Do you want to checkout ?(y/n)</a:t>
            </a:r>
          </a:p>
          <a:p>
            <a:r>
              <a:rPr lang="en-IN" sz="1200" dirty="0"/>
              <a:t>y</a:t>
            </a:r>
          </a:p>
          <a:p>
            <a:r>
              <a:rPr lang="en-IN" sz="1200" dirty="0"/>
              <a:t>*******</a:t>
            </a:r>
          </a:p>
          <a:p>
            <a:r>
              <a:rPr lang="en-IN" sz="1200" dirty="0"/>
              <a:t> Bill:-</a:t>
            </a:r>
          </a:p>
          <a:p>
            <a:r>
              <a:rPr lang="en-IN" sz="1200" dirty="0"/>
              <a:t>*******</a:t>
            </a:r>
          </a:p>
          <a:p>
            <a:r>
              <a:rPr lang="en-IN" sz="1200" dirty="0"/>
              <a:t>Room Charge - 3000</a:t>
            </a:r>
          </a:p>
          <a:p>
            <a:r>
              <a:rPr lang="en-IN" sz="1200" dirty="0"/>
              <a:t>Food Charges:- </a:t>
            </a:r>
          </a:p>
          <a:p>
            <a:r>
              <a:rPr lang="en-IN" sz="1200" dirty="0"/>
              <a:t>===============</a:t>
            </a:r>
          </a:p>
          <a:p>
            <a:r>
              <a:rPr lang="en-IN" sz="1200" dirty="0"/>
              <a:t>Item   Quantity    Price</a:t>
            </a:r>
          </a:p>
          <a:p>
            <a:r>
              <a:rPr lang="en-IN" sz="1200" dirty="0"/>
              <a:t>-------------------------</a:t>
            </a:r>
          </a:p>
        </p:txBody>
      </p:sp>
      <p:cxnSp>
        <p:nvCxnSpPr>
          <p:cNvPr id="13" name="Straight Connector 12">
            <a:extLst>
              <a:ext uri="{FF2B5EF4-FFF2-40B4-BE49-F238E27FC236}">
                <a16:creationId xmlns:a16="http://schemas.microsoft.com/office/drawing/2014/main" id="{97603E91-9392-4ECE-A11E-6459AB0ABD4D}"/>
              </a:ext>
            </a:extLst>
          </p:cNvPr>
          <p:cNvCxnSpPr/>
          <p:nvPr/>
        </p:nvCxnSpPr>
        <p:spPr>
          <a:xfrm>
            <a:off x="2971800" y="332928"/>
            <a:ext cx="0" cy="631552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5C00764-B158-47BB-B7F7-AA82C2BC9ACB}"/>
              </a:ext>
            </a:extLst>
          </p:cNvPr>
          <p:cNvCxnSpPr/>
          <p:nvPr/>
        </p:nvCxnSpPr>
        <p:spPr>
          <a:xfrm>
            <a:off x="5238750" y="332928"/>
            <a:ext cx="104775" cy="633457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C425F67-5CD4-4B7C-918B-BBD72A0CA8BF}"/>
              </a:ext>
            </a:extLst>
          </p:cNvPr>
          <p:cNvCxnSpPr/>
          <p:nvPr/>
        </p:nvCxnSpPr>
        <p:spPr>
          <a:xfrm>
            <a:off x="8458200" y="428178"/>
            <a:ext cx="0" cy="6220272"/>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7A0BB8E-DFEE-4925-B806-D20B23A2B872}"/>
              </a:ext>
            </a:extLst>
          </p:cNvPr>
          <p:cNvSpPr txBox="1"/>
          <p:nvPr/>
        </p:nvSpPr>
        <p:spPr>
          <a:xfrm>
            <a:off x="3990975" y="44559"/>
            <a:ext cx="3067050" cy="369332"/>
          </a:xfrm>
          <a:prstGeom prst="rect">
            <a:avLst/>
          </a:prstGeom>
          <a:noFill/>
        </p:spPr>
        <p:txBody>
          <a:bodyPr wrap="square" rtlCol="0">
            <a:spAutoFit/>
          </a:bodyPr>
          <a:lstStyle/>
          <a:p>
            <a:pPr algn="ctr"/>
            <a:r>
              <a:rPr lang="en-US" b="1" dirty="0"/>
              <a:t>OUTPUT</a:t>
            </a:r>
            <a:endParaRPr lang="en-IN" b="1" dirty="0"/>
          </a:p>
        </p:txBody>
      </p:sp>
    </p:spTree>
    <p:extLst>
      <p:ext uri="{BB962C8B-B14F-4D97-AF65-F5344CB8AC3E}">
        <p14:creationId xmlns:p14="http://schemas.microsoft.com/office/powerpoint/2010/main" val="80304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988A7-C66E-4EAD-861B-BD013F30276C}"/>
              </a:ext>
            </a:extLst>
          </p:cNvPr>
          <p:cNvSpPr/>
          <p:nvPr/>
        </p:nvSpPr>
        <p:spPr>
          <a:xfrm rot="19772233">
            <a:off x="1583403" y="2475417"/>
            <a:ext cx="8321005"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chemeClr val="bg2">
                    <a:lumMod val="10000"/>
                  </a:schemeClr>
                </a:solidFill>
                <a:effectLst>
                  <a:glow rad="38100">
                    <a:schemeClr val="accent1">
                      <a:alpha val="40000"/>
                    </a:schemeClr>
                  </a:glow>
                </a:effectLst>
              </a:rPr>
              <a:t>THANKYOU</a:t>
            </a:r>
            <a:endParaRPr lang="en-US" sz="5400" b="1" cap="none" spc="50" dirty="0">
              <a:ln w="9525" cmpd="sng">
                <a:solidFill>
                  <a:schemeClr val="accent1"/>
                </a:solidFill>
                <a:prstDash val="solid"/>
              </a:ln>
              <a:solidFill>
                <a:schemeClr val="bg2">
                  <a:lumMod val="10000"/>
                </a:schemeClr>
              </a:solidFill>
              <a:effectLst>
                <a:glow rad="38100">
                  <a:schemeClr val="accent1">
                    <a:alpha val="40000"/>
                  </a:schemeClr>
                </a:glow>
              </a:effectLst>
            </a:endParaRPr>
          </a:p>
        </p:txBody>
      </p:sp>
    </p:spTree>
    <p:extLst>
      <p:ext uri="{BB962C8B-B14F-4D97-AF65-F5344CB8AC3E}">
        <p14:creationId xmlns:p14="http://schemas.microsoft.com/office/powerpoint/2010/main" val="34321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563</Words>
  <Application>Microsoft Office PowerPoint</Application>
  <PresentationFormat>Widescreen</PresentationFormat>
  <Paragraphs>131</Paragraphs>
  <Slides>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-apple-system</vt:lpstr>
      <vt:lpstr>Arial</vt:lpstr>
      <vt:lpstr>Calibri</vt:lpstr>
      <vt:lpstr>Calibri Light</vt:lpstr>
      <vt:lpstr>Tw Cen MT</vt:lpstr>
      <vt:lpstr>Wingdings</vt:lpstr>
      <vt:lpstr>Circuit</vt:lpstr>
      <vt:lpstr>Office Theme</vt:lpstr>
      <vt:lpstr>HOTEL MANAGEMENT SYSTEM</vt:lpstr>
      <vt:lpstr>Description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nalinashankar1981@gmail.com</dc:creator>
  <cp:lastModifiedBy>nalinashankar1981@gmail.com</cp:lastModifiedBy>
  <cp:revision>7</cp:revision>
  <dcterms:created xsi:type="dcterms:W3CDTF">2021-12-28T17:01:17Z</dcterms:created>
  <dcterms:modified xsi:type="dcterms:W3CDTF">2021-12-28T18:06:06Z</dcterms:modified>
</cp:coreProperties>
</file>