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matic SC"/>
      <p:regular r:id="rId30"/>
      <p:bold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Source Code Pro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SemiBold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502a6b9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502a6b9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1a68159d11231d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1a68159d11231d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1a68159d11231d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1a68159d11231d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1a68159d11231d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1a68159d11231d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1a68159d11231d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1a68159d11231d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1a68159d11231d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1a68159d11231d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1a68159d11231d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1a68159d11231d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502a6b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502a6b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1a68159d11231d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1a68159d11231d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502a6b91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502a6b91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502a6b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c502a6b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1a68159d11231d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1a68159d11231d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1a68159d11231d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1a68159d11231d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1a68159d11231d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1a68159d11231d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1a68159d11231d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1a68159d11231d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c502a6b9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c502a6b9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502a6b9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502a6b9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502a6b9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c502a6b9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502a6b9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502a6b9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502a6b9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502a6b9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502a6b9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502a6b9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502a6b9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502a6b9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502a6b9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c502a6b9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71200"/>
            <a:ext cx="85206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DATA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622500"/>
            <a:ext cx="8638800" cy="37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DHANUNJAY VALLURU          P.J. PREETI </a:t>
            </a:r>
            <a:endParaRPr b="0" sz="13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SHIVAM TOMAR               ARPITA SRIVASTAVA </a:t>
            </a:r>
            <a:endParaRPr b="0" sz="13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PRIYANKA GILL              PRIYANSHU SINGH</a:t>
            </a:r>
            <a:endParaRPr b="0" sz="13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VITAN CHOPRA               HARE KRISHNA SHAh</a:t>
            </a:r>
            <a:endParaRPr b="0" sz="13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DEEPTHI KONDAVEETI         SWATHI YADLAPALLI  </a:t>
            </a:r>
            <a:endParaRPr b="0" sz="13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RESHMA</a:t>
            </a:r>
            <a:endParaRPr b="0" sz="17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Correlation between number of subscribers and price</a:t>
            </a:r>
            <a:endParaRPr sz="2700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0" y="1626075"/>
            <a:ext cx="42603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Here,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We can observe that most of the people have subscribed to unpaid courses.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At all costs we see that there is about 25000 subscribers and the min amount of subscribers is 10.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50" y="1016575"/>
            <a:ext cx="4003649" cy="40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75" y="732775"/>
            <a:ext cx="8544000" cy="43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445575" y="112675"/>
            <a:ext cx="7528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Amatic SC"/>
                <a:ea typeface="Amatic SC"/>
                <a:cs typeface="Amatic SC"/>
                <a:sym typeface="Amatic SC"/>
              </a:rPr>
              <a:t>PAIR PLOTS FOR EACH YEAR</a:t>
            </a:r>
            <a:endParaRPr b="1" sz="33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577700" y="96925"/>
            <a:ext cx="55500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PAIR PLOT FOR EACH SUBJECT</a:t>
            </a:r>
            <a:endParaRPr b="1" sz="32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25" y="727850"/>
            <a:ext cx="8906699" cy="424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862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</a:rPr>
              <a:t>Correlation between subscribers and year for each subject </a:t>
            </a:r>
            <a:endParaRPr sz="35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801000"/>
            <a:ext cx="8121049" cy="30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230175" y="4002075"/>
            <a:ext cx="87579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So, we can observe in the above plot that web development has the </a:t>
            </a:r>
            <a:r>
              <a:rPr lang="en" sz="17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</a:t>
            </a:r>
            <a:r>
              <a:rPr lang="en" sz="17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number of unpaid subscribers.</a:t>
            </a:r>
            <a:endParaRPr sz="17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39700"/>
            <a:ext cx="69600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Correlation matrix of udemy dataset and heatmap for correlation matrix</a:t>
            </a:r>
            <a:endParaRPr sz="260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5902975" y="1102100"/>
            <a:ext cx="3036300" cy="3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+1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indicates a perfect positive linear relationship: as one variable increases in its values,the other variable also increases in its values via an exact linear rule.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–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indicates a perfect negative correlation, meaning that as one variable goes up, the other goes down.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 value of zero indicates that there is no relationship between the two variables.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1039075"/>
            <a:ext cx="5389451" cy="40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480825" y="1576800"/>
            <a:ext cx="85206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     </a:t>
            </a:r>
            <a:r>
              <a:rPr lang="en" sz="6600"/>
              <a:t>Analysing bigmart dataset</a:t>
            </a:r>
            <a:endParaRPr sz="6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plot for  type of item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75" y="1039300"/>
            <a:ext cx="8166750" cy="39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152400" y="1086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Correlation of fat content over the years</a:t>
            </a:r>
            <a:endParaRPr sz="3400"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5952575" y="952400"/>
            <a:ext cx="2907900" cy="3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 see that people mostly preferred low fat content from 2011-18.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And there has been a constant and demand of others through the years 2013-18.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2400"/>
            <a:ext cx="5619574" cy="40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14325"/>
            <a:ext cx="8832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Correlation matrix of bigmart dataset and heatmap for correlation matrix</a:t>
            </a:r>
            <a:endParaRPr sz="4400"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5957100" y="1321625"/>
            <a:ext cx="29109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The p-value of 0.03 is less than the acceptable alpha level of 0.05, meaning the correlation is statistically significant. 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Values between 0 and 0.3 (0 and -0.3) indicate a weak positive (negative) linear relationship via a shaky linear rule.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" y="830850"/>
            <a:ext cx="5631649" cy="43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2011050"/>
            <a:ext cx="85206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CORRELATING THE UDEMY AND BIGMART DATASETS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ASSIGNMENT-1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USE THE DATA TO PRESENT HOW THE EDUCATION INDUSTRY AND FIELDS OF STUDY HAVE BEEN IMPACTED OVER THE YEARS.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50" u="sng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GIVEN DATA SET - UDEMY COURSES</a:t>
            </a:r>
            <a:endParaRPr b="1" sz="1450" u="sng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 CLEANING :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 cleaning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is the process of fixing or removing incorrect, corrupted, incorrectly formatted, duplicate, or incomplete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within a dataset.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ANALYSING DATA : 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The main purpose of </a:t>
            </a:r>
            <a:r>
              <a:rPr b="1"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 analysis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is to look at what the </a:t>
            </a:r>
            <a:r>
              <a:rPr b="1"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is trying to tell us. ... </a:t>
            </a:r>
            <a:r>
              <a:rPr b="1" lang="en" sz="1300" u="sng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Observations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: the  type of </a:t>
            </a:r>
            <a:r>
              <a:rPr b="1"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given to us involves observing the education strategy by the udemy courses.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 VISUALIZATION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Refers to representing </a:t>
            </a:r>
            <a:r>
              <a:rPr b="1"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in a visual context, like a chart or a map, to help people understand the significance of that </a:t>
            </a:r>
            <a:r>
              <a:rPr b="1"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PAIR PLOT FOR COMBINATION OF BOTH DATASETs</a:t>
            </a:r>
            <a:endParaRPr sz="3900"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150"/>
            <a:ext cx="8520600" cy="39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75" y="2635175"/>
            <a:ext cx="8946726" cy="25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209500"/>
            <a:ext cx="85206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Jointplot of both the cumsum graphs</a:t>
            </a:r>
            <a:endParaRPr sz="3000"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936775"/>
            <a:ext cx="5461724" cy="41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5718975" y="1147025"/>
            <a:ext cx="34251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Pandas provides an easy-to-use function to calculate cumulative sum which is cumsum.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We have applied groupby function for years to the subscribers of each dataset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50" y="963100"/>
            <a:ext cx="8715076" cy="410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5"/>
          <p:cNvSpPr txBox="1"/>
          <p:nvPr/>
        </p:nvSpPr>
        <p:spPr>
          <a:xfrm>
            <a:off x="909175" y="2680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Amatic SC"/>
                <a:ea typeface="Amatic SC"/>
                <a:cs typeface="Amatic SC"/>
                <a:sym typeface="Amatic SC"/>
              </a:rPr>
              <a:t>HEATMAP OF THE CUMSUM PLOTS</a:t>
            </a:r>
            <a:endParaRPr b="1" sz="31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1551225"/>
            <a:ext cx="85206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</a:t>
            </a:r>
            <a:r>
              <a:rPr lang="en" sz="10600"/>
              <a:t>THANK YOU !</a:t>
            </a:r>
            <a:endParaRPr sz="10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Correlating data :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Correlation</a:t>
            </a:r>
            <a:r>
              <a:rPr b="0" lang="en" sz="1700">
                <a:solidFill>
                  <a:srgbClr val="2222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is a statistical measure that indicates the extent to which two or more variables fluctuate together.</a:t>
            </a:r>
            <a:endParaRPr sz="3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27400" y="2064500"/>
            <a:ext cx="56676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INITIAL OBSERVATIONS OF THE GIVEN DATA SET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The price of the courses varied from 0-200.</a:t>
            </a:r>
            <a:b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</a:b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There are courses with a minimum of 0 subscribers.</a:t>
            </a:r>
            <a:b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The number of reviews are way lesser than the subscribers.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price and year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293450" y="1093850"/>
            <a:ext cx="35388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According to the given plot, the courses of almost all prices, except a few,  were at high demand in the year 2017.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Courses were at a higher demand in the year 2011 as well.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Most of the courses were bought at the price ranging between $25 - $105.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In 2012, the courses were bought at a price lower than the average price.</a:t>
            </a:r>
            <a:b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As the year increased, the courses ranging from $50 -$105 were bought more frequently.</a:t>
            </a:r>
            <a:b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</a:b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4988651" cy="35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price and number of lectures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183825" y="1428125"/>
            <a:ext cx="3702600" cy="2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Courses having number of lectures from 1-200 are at higher need for all prices.</a:t>
            </a:r>
            <a:br>
              <a:rPr lang="en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Most of the courses bought are at $200 for number of lectures ranging from 1-500.</a:t>
            </a:r>
            <a:br>
              <a:rPr lang="en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5031424" cy="35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Correlation between price and content duration for each year</a:t>
            </a:r>
            <a:endParaRPr sz="33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14125" y="3112450"/>
            <a:ext cx="8618100" cy="17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Content duration is directly proportional to the price of the courses.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More preference is given to the courses having lesser duration of the courses.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2015 onwards, most courses are bought with a price ranging from $10-$200 with a content duration from 2-20 hrs.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150"/>
            <a:ext cx="9143999" cy="18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Correlation of price with subject and subscribers of each year</a:t>
            </a:r>
            <a:endParaRPr sz="34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100"/>
            <a:ext cx="8772275" cy="388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725450" y="428000"/>
            <a:ext cx="42981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YEAR AND SUBJECT: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Graphic design was at highest demand from 2015 onwards.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The demand was almost constant for all the subject during the years 2015-16.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Web development has been in demand since 2011.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So according to the given plot we can observe that as the years have gone by, the demand for the subjects has also increased.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5" y="248650"/>
            <a:ext cx="4112101" cy="42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87900" y="944150"/>
            <a:ext cx="64512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YEAR AND NUMBER OF SUBSCRIBERS: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According to the plot we observe that web development has had the highest number of subscribers from 2011-17. 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Also, as the years increased the subscribers of web development have increased till 2016.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