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774"/>
  </p:normalViewPr>
  <p:slideViewPr>
    <p:cSldViewPr snapToGrid="0">
      <p:cViewPr varScale="1">
        <p:scale>
          <a:sx n="143" d="100"/>
          <a:sy n="143" d="100"/>
        </p:scale>
        <p:origin x="1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4F962-57EA-2E49-9160-EC440D78FC2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5768DC7-99AF-7E49-B8E6-A91C937DC96A}">
      <dgm:prSet/>
      <dgm:spPr/>
      <dgm:t>
        <a:bodyPr/>
        <a:lstStyle/>
        <a:p>
          <a:r>
            <a:rPr lang="en-US" dirty="0"/>
            <a:t>Image Classification</a:t>
          </a:r>
          <a:endParaRPr lang="en-IN" dirty="0"/>
        </a:p>
      </dgm:t>
    </dgm:pt>
    <dgm:pt modelId="{73CD5DED-EC65-8A4A-B680-785B1DE977B6}" type="parTrans" cxnId="{2431F4D1-E9FD-FC4E-9F3C-79509FA48FEF}">
      <dgm:prSet/>
      <dgm:spPr/>
      <dgm:t>
        <a:bodyPr/>
        <a:lstStyle/>
        <a:p>
          <a:endParaRPr lang="en-GB"/>
        </a:p>
      </dgm:t>
    </dgm:pt>
    <dgm:pt modelId="{4451A7C4-B76F-0540-B1D9-4B79F3D3AA0F}" type="sibTrans" cxnId="{2431F4D1-E9FD-FC4E-9F3C-79509FA48FEF}">
      <dgm:prSet/>
      <dgm:spPr/>
      <dgm:t>
        <a:bodyPr/>
        <a:lstStyle/>
        <a:p>
          <a:endParaRPr lang="en-GB"/>
        </a:p>
      </dgm:t>
    </dgm:pt>
    <dgm:pt modelId="{2331B293-64ED-AD43-8341-E9E287C0FD65}">
      <dgm:prSet/>
      <dgm:spPr/>
      <dgm:t>
        <a:bodyPr/>
        <a:lstStyle/>
        <a:p>
          <a:r>
            <a:rPr lang="en-US"/>
            <a:t>A simple model to classify input image</a:t>
          </a:r>
          <a:endParaRPr lang="en-IN"/>
        </a:p>
      </dgm:t>
    </dgm:pt>
    <dgm:pt modelId="{FD840F94-E1E0-354B-812F-BA16D66D2BD2}" type="parTrans" cxnId="{E2DAB88E-BEE6-2344-9900-182418815AB5}">
      <dgm:prSet/>
      <dgm:spPr/>
      <dgm:t>
        <a:bodyPr/>
        <a:lstStyle/>
        <a:p>
          <a:endParaRPr lang="en-GB"/>
        </a:p>
      </dgm:t>
    </dgm:pt>
    <dgm:pt modelId="{DB4DB60C-118A-2C43-B58F-4D477A4FC1C1}" type="sibTrans" cxnId="{E2DAB88E-BEE6-2344-9900-182418815AB5}">
      <dgm:prSet/>
      <dgm:spPr/>
      <dgm:t>
        <a:bodyPr/>
        <a:lstStyle/>
        <a:p>
          <a:endParaRPr lang="en-GB"/>
        </a:p>
      </dgm:t>
    </dgm:pt>
    <dgm:pt modelId="{A024B9FC-4A85-DE47-8B71-AAF4D8E755B7}">
      <dgm:prSet/>
      <dgm:spPr/>
      <dgm:t>
        <a:bodyPr/>
        <a:lstStyle/>
        <a:p>
          <a:r>
            <a:rPr lang="en-US" dirty="0"/>
            <a:t>Service Deployment</a:t>
          </a:r>
          <a:endParaRPr lang="en-IN" dirty="0"/>
        </a:p>
      </dgm:t>
    </dgm:pt>
    <dgm:pt modelId="{F1D4CB50-CDF6-2B47-87D0-5000BC8EDDEE}" type="parTrans" cxnId="{2047BEC0-F0E5-624D-A947-8DBDF9061759}">
      <dgm:prSet/>
      <dgm:spPr/>
      <dgm:t>
        <a:bodyPr/>
        <a:lstStyle/>
        <a:p>
          <a:endParaRPr lang="en-GB"/>
        </a:p>
      </dgm:t>
    </dgm:pt>
    <dgm:pt modelId="{FE07D8B1-CB78-4945-BB29-F00CD50FBD8D}" type="sibTrans" cxnId="{2047BEC0-F0E5-624D-A947-8DBDF9061759}">
      <dgm:prSet/>
      <dgm:spPr/>
      <dgm:t>
        <a:bodyPr/>
        <a:lstStyle/>
        <a:p>
          <a:endParaRPr lang="en-GB"/>
        </a:p>
      </dgm:t>
    </dgm:pt>
    <dgm:pt modelId="{96294759-776F-8F48-ADFD-A326A49FDD9B}">
      <dgm:prSet/>
      <dgm:spPr/>
      <dgm:t>
        <a:bodyPr/>
        <a:lstStyle/>
        <a:p>
          <a:r>
            <a:rPr lang="en-US"/>
            <a:t>A REST API to serve model, show results and monitoring</a:t>
          </a:r>
          <a:endParaRPr lang="en-IN"/>
        </a:p>
      </dgm:t>
    </dgm:pt>
    <dgm:pt modelId="{DF098B2C-FB09-874C-AECB-1E2D025264A7}" type="parTrans" cxnId="{F920BA7D-4F91-B043-9352-628D104CF15D}">
      <dgm:prSet/>
      <dgm:spPr/>
      <dgm:t>
        <a:bodyPr/>
        <a:lstStyle/>
        <a:p>
          <a:endParaRPr lang="en-GB"/>
        </a:p>
      </dgm:t>
    </dgm:pt>
    <dgm:pt modelId="{01F6671D-9C57-7143-BA6F-7904F7F2B7BB}" type="sibTrans" cxnId="{F920BA7D-4F91-B043-9352-628D104CF15D}">
      <dgm:prSet/>
      <dgm:spPr/>
      <dgm:t>
        <a:bodyPr/>
        <a:lstStyle/>
        <a:p>
          <a:endParaRPr lang="en-GB"/>
        </a:p>
      </dgm:t>
    </dgm:pt>
    <dgm:pt modelId="{32835C53-BA93-DE40-8625-93AA3350F8FA}">
      <dgm:prSet/>
      <dgm:spPr/>
      <dgm:t>
        <a:bodyPr/>
        <a:lstStyle/>
        <a:p>
          <a:r>
            <a:rPr lang="en-US" dirty="0"/>
            <a:t>Monitoring</a:t>
          </a:r>
          <a:endParaRPr lang="en-IN" dirty="0"/>
        </a:p>
      </dgm:t>
    </dgm:pt>
    <dgm:pt modelId="{803EFA93-18FE-1C4C-A859-CD86BAB2840E}" type="parTrans" cxnId="{DCF151EE-EEB2-0046-949F-D0B5ACE3B94A}">
      <dgm:prSet/>
      <dgm:spPr/>
      <dgm:t>
        <a:bodyPr/>
        <a:lstStyle/>
        <a:p>
          <a:endParaRPr lang="en-GB"/>
        </a:p>
      </dgm:t>
    </dgm:pt>
    <dgm:pt modelId="{76003374-7A47-A84F-B272-EBD744624683}" type="sibTrans" cxnId="{DCF151EE-EEB2-0046-949F-D0B5ACE3B94A}">
      <dgm:prSet/>
      <dgm:spPr/>
      <dgm:t>
        <a:bodyPr/>
        <a:lstStyle/>
        <a:p>
          <a:endParaRPr lang="en-GB"/>
        </a:p>
      </dgm:t>
    </dgm:pt>
    <dgm:pt modelId="{F976D4CE-DA5B-424C-9E92-A832B73E1272}">
      <dgm:prSet/>
      <dgm:spPr/>
      <dgm:t>
        <a:bodyPr/>
        <a:lstStyle/>
        <a:p>
          <a:r>
            <a:rPr lang="en-US"/>
            <a:t>Setup Prometheus to monitor inference service</a:t>
          </a:r>
          <a:endParaRPr lang="en-IN"/>
        </a:p>
      </dgm:t>
    </dgm:pt>
    <dgm:pt modelId="{7DE57534-5C3A-984B-A07F-AB5163840F6C}" type="parTrans" cxnId="{7EC251D1-E5C3-9742-841F-172705FECCFA}">
      <dgm:prSet/>
      <dgm:spPr/>
      <dgm:t>
        <a:bodyPr/>
        <a:lstStyle/>
        <a:p>
          <a:endParaRPr lang="en-GB"/>
        </a:p>
      </dgm:t>
    </dgm:pt>
    <dgm:pt modelId="{3BC943A2-F878-D04E-AAA4-87ECF93C503F}" type="sibTrans" cxnId="{7EC251D1-E5C3-9742-841F-172705FECCFA}">
      <dgm:prSet/>
      <dgm:spPr/>
      <dgm:t>
        <a:bodyPr/>
        <a:lstStyle/>
        <a:p>
          <a:endParaRPr lang="en-GB"/>
        </a:p>
      </dgm:t>
    </dgm:pt>
    <dgm:pt modelId="{E250CB6D-6B29-4143-B691-0C810DC0B86F}">
      <dgm:prSet/>
      <dgm:spPr/>
      <dgm:t>
        <a:bodyPr/>
        <a:lstStyle/>
        <a:p>
          <a:r>
            <a:rPr lang="en-US" dirty="0"/>
            <a:t>Web APP</a:t>
          </a:r>
          <a:endParaRPr lang="en-IN" dirty="0"/>
        </a:p>
      </dgm:t>
    </dgm:pt>
    <dgm:pt modelId="{166C5445-D1E5-3F4F-9E2F-FA4CB4CF20CB}" type="parTrans" cxnId="{9EAA6AA5-9340-8547-9C7D-42AF8AD87926}">
      <dgm:prSet/>
      <dgm:spPr/>
      <dgm:t>
        <a:bodyPr/>
        <a:lstStyle/>
        <a:p>
          <a:endParaRPr lang="en-GB"/>
        </a:p>
      </dgm:t>
    </dgm:pt>
    <dgm:pt modelId="{EC914FF9-B8AB-C047-B427-0B074C7BF574}" type="sibTrans" cxnId="{9EAA6AA5-9340-8547-9C7D-42AF8AD87926}">
      <dgm:prSet/>
      <dgm:spPr/>
      <dgm:t>
        <a:bodyPr/>
        <a:lstStyle/>
        <a:p>
          <a:endParaRPr lang="en-GB"/>
        </a:p>
      </dgm:t>
    </dgm:pt>
    <dgm:pt modelId="{8947C230-CA6D-7B4A-9BE2-B99BD6F86F0C}">
      <dgm:prSet/>
      <dgm:spPr/>
      <dgm:t>
        <a:bodyPr/>
        <a:lstStyle/>
        <a:p>
          <a:r>
            <a:rPr lang="en-US" dirty="0"/>
            <a:t>A simple webapp to carry out these tasks</a:t>
          </a:r>
          <a:endParaRPr lang="en-IN" dirty="0"/>
        </a:p>
      </dgm:t>
    </dgm:pt>
    <dgm:pt modelId="{C78AFBC8-C8C0-8F44-BAD9-191C67F66C6C}" type="parTrans" cxnId="{E12B5684-9C6E-2D49-9F79-2211042E6853}">
      <dgm:prSet/>
      <dgm:spPr/>
      <dgm:t>
        <a:bodyPr/>
        <a:lstStyle/>
        <a:p>
          <a:endParaRPr lang="en-GB"/>
        </a:p>
      </dgm:t>
    </dgm:pt>
    <dgm:pt modelId="{E927703A-270C-E947-9727-F26015DB3FCE}" type="sibTrans" cxnId="{E12B5684-9C6E-2D49-9F79-2211042E6853}">
      <dgm:prSet/>
      <dgm:spPr/>
      <dgm:t>
        <a:bodyPr/>
        <a:lstStyle/>
        <a:p>
          <a:endParaRPr lang="en-GB"/>
        </a:p>
      </dgm:t>
    </dgm:pt>
    <dgm:pt modelId="{AC40214C-DF1E-BC43-8B96-110AA5D79B08}" type="pres">
      <dgm:prSet presAssocID="{36F4F962-57EA-2E49-9160-EC440D78FC2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364B00-68E4-2A44-AEAE-BF949586D944}" type="pres">
      <dgm:prSet presAssocID="{C5768DC7-99AF-7E49-B8E6-A91C937DC96A}" presName="root" presStyleCnt="0"/>
      <dgm:spPr/>
    </dgm:pt>
    <dgm:pt modelId="{FEFB997A-DC1C-4348-8B91-7AF0F00D4D4F}" type="pres">
      <dgm:prSet presAssocID="{C5768DC7-99AF-7E49-B8E6-A91C937DC96A}" presName="rootComposite" presStyleCnt="0"/>
      <dgm:spPr/>
    </dgm:pt>
    <dgm:pt modelId="{0CE7C35F-BAFB-9345-9E40-C80BE03C3F07}" type="pres">
      <dgm:prSet presAssocID="{C5768DC7-99AF-7E49-B8E6-A91C937DC96A}" presName="rootText" presStyleLbl="node1" presStyleIdx="0" presStyleCnt="4"/>
      <dgm:spPr/>
    </dgm:pt>
    <dgm:pt modelId="{6437D297-A50E-9F4C-80EA-62F9C732E630}" type="pres">
      <dgm:prSet presAssocID="{C5768DC7-99AF-7E49-B8E6-A91C937DC96A}" presName="rootConnector" presStyleLbl="node1" presStyleIdx="0" presStyleCnt="4"/>
      <dgm:spPr/>
    </dgm:pt>
    <dgm:pt modelId="{554C0E3E-A6CC-B940-8FCC-709374B82D8D}" type="pres">
      <dgm:prSet presAssocID="{C5768DC7-99AF-7E49-B8E6-A91C937DC96A}" presName="childShape" presStyleCnt="0"/>
      <dgm:spPr/>
    </dgm:pt>
    <dgm:pt modelId="{7719B537-7040-5841-8DB0-98EE4473C9E9}" type="pres">
      <dgm:prSet presAssocID="{FD840F94-E1E0-354B-812F-BA16D66D2BD2}" presName="Name13" presStyleLbl="parChTrans1D2" presStyleIdx="0" presStyleCnt="4"/>
      <dgm:spPr/>
    </dgm:pt>
    <dgm:pt modelId="{D1AB792A-6B53-4C41-B998-BFE96AB1337B}" type="pres">
      <dgm:prSet presAssocID="{2331B293-64ED-AD43-8341-E9E287C0FD65}" presName="childText" presStyleLbl="bgAcc1" presStyleIdx="0" presStyleCnt="4">
        <dgm:presLayoutVars>
          <dgm:bulletEnabled val="1"/>
        </dgm:presLayoutVars>
      </dgm:prSet>
      <dgm:spPr/>
    </dgm:pt>
    <dgm:pt modelId="{9DFBC142-7A50-EE48-B618-ED992A03AC30}" type="pres">
      <dgm:prSet presAssocID="{A024B9FC-4A85-DE47-8B71-AAF4D8E755B7}" presName="root" presStyleCnt="0"/>
      <dgm:spPr/>
    </dgm:pt>
    <dgm:pt modelId="{2B254263-4404-1E4A-8ADE-1FEB2E1C6C52}" type="pres">
      <dgm:prSet presAssocID="{A024B9FC-4A85-DE47-8B71-AAF4D8E755B7}" presName="rootComposite" presStyleCnt="0"/>
      <dgm:spPr/>
    </dgm:pt>
    <dgm:pt modelId="{40FAA2E5-7BA5-E541-86CA-EF48B74F0E0D}" type="pres">
      <dgm:prSet presAssocID="{A024B9FC-4A85-DE47-8B71-AAF4D8E755B7}" presName="rootText" presStyleLbl="node1" presStyleIdx="1" presStyleCnt="4"/>
      <dgm:spPr/>
    </dgm:pt>
    <dgm:pt modelId="{0A882C1A-CAB3-6246-8077-2A7B9C190078}" type="pres">
      <dgm:prSet presAssocID="{A024B9FC-4A85-DE47-8B71-AAF4D8E755B7}" presName="rootConnector" presStyleLbl="node1" presStyleIdx="1" presStyleCnt="4"/>
      <dgm:spPr/>
    </dgm:pt>
    <dgm:pt modelId="{B9BB77B1-AD17-0A4E-98E9-E97D59333B25}" type="pres">
      <dgm:prSet presAssocID="{A024B9FC-4A85-DE47-8B71-AAF4D8E755B7}" presName="childShape" presStyleCnt="0"/>
      <dgm:spPr/>
    </dgm:pt>
    <dgm:pt modelId="{962A2881-2E0D-E141-93CA-15CA6EF27BA4}" type="pres">
      <dgm:prSet presAssocID="{DF098B2C-FB09-874C-AECB-1E2D025264A7}" presName="Name13" presStyleLbl="parChTrans1D2" presStyleIdx="1" presStyleCnt="4"/>
      <dgm:spPr/>
    </dgm:pt>
    <dgm:pt modelId="{C0B365F4-F57D-D542-A307-BDB5D0F1F8D9}" type="pres">
      <dgm:prSet presAssocID="{96294759-776F-8F48-ADFD-A326A49FDD9B}" presName="childText" presStyleLbl="bgAcc1" presStyleIdx="1" presStyleCnt="4">
        <dgm:presLayoutVars>
          <dgm:bulletEnabled val="1"/>
        </dgm:presLayoutVars>
      </dgm:prSet>
      <dgm:spPr/>
    </dgm:pt>
    <dgm:pt modelId="{39AE7161-F6D9-C247-92CA-2D3001679284}" type="pres">
      <dgm:prSet presAssocID="{32835C53-BA93-DE40-8625-93AA3350F8FA}" presName="root" presStyleCnt="0"/>
      <dgm:spPr/>
    </dgm:pt>
    <dgm:pt modelId="{7BB33340-D522-4E4F-B255-FC8C7093D766}" type="pres">
      <dgm:prSet presAssocID="{32835C53-BA93-DE40-8625-93AA3350F8FA}" presName="rootComposite" presStyleCnt="0"/>
      <dgm:spPr/>
    </dgm:pt>
    <dgm:pt modelId="{121F22E6-16D2-2E47-82F8-2E0E51B2969C}" type="pres">
      <dgm:prSet presAssocID="{32835C53-BA93-DE40-8625-93AA3350F8FA}" presName="rootText" presStyleLbl="node1" presStyleIdx="2" presStyleCnt="4"/>
      <dgm:spPr/>
    </dgm:pt>
    <dgm:pt modelId="{3B700BEC-DD40-3B46-9509-2229477442E0}" type="pres">
      <dgm:prSet presAssocID="{32835C53-BA93-DE40-8625-93AA3350F8FA}" presName="rootConnector" presStyleLbl="node1" presStyleIdx="2" presStyleCnt="4"/>
      <dgm:spPr/>
    </dgm:pt>
    <dgm:pt modelId="{83F5722E-033B-3140-8E34-6BD822E48766}" type="pres">
      <dgm:prSet presAssocID="{32835C53-BA93-DE40-8625-93AA3350F8FA}" presName="childShape" presStyleCnt="0"/>
      <dgm:spPr/>
    </dgm:pt>
    <dgm:pt modelId="{E58A8A2E-1584-794B-997C-7380E38B9D8D}" type="pres">
      <dgm:prSet presAssocID="{7DE57534-5C3A-984B-A07F-AB5163840F6C}" presName="Name13" presStyleLbl="parChTrans1D2" presStyleIdx="2" presStyleCnt="4"/>
      <dgm:spPr/>
    </dgm:pt>
    <dgm:pt modelId="{A829E476-83F9-ED44-B279-6AC39F520207}" type="pres">
      <dgm:prSet presAssocID="{F976D4CE-DA5B-424C-9E92-A832B73E1272}" presName="childText" presStyleLbl="bgAcc1" presStyleIdx="2" presStyleCnt="4">
        <dgm:presLayoutVars>
          <dgm:bulletEnabled val="1"/>
        </dgm:presLayoutVars>
      </dgm:prSet>
      <dgm:spPr/>
    </dgm:pt>
    <dgm:pt modelId="{27EEC284-146E-D649-A702-73AE57C69282}" type="pres">
      <dgm:prSet presAssocID="{E250CB6D-6B29-4143-B691-0C810DC0B86F}" presName="root" presStyleCnt="0"/>
      <dgm:spPr/>
    </dgm:pt>
    <dgm:pt modelId="{AEC4050A-04D5-984D-B3E2-B84ABEBFB79A}" type="pres">
      <dgm:prSet presAssocID="{E250CB6D-6B29-4143-B691-0C810DC0B86F}" presName="rootComposite" presStyleCnt="0"/>
      <dgm:spPr/>
    </dgm:pt>
    <dgm:pt modelId="{3E81CDF0-669B-8D45-AE92-D9DE7E634F80}" type="pres">
      <dgm:prSet presAssocID="{E250CB6D-6B29-4143-B691-0C810DC0B86F}" presName="rootText" presStyleLbl="node1" presStyleIdx="3" presStyleCnt="4"/>
      <dgm:spPr/>
    </dgm:pt>
    <dgm:pt modelId="{8C620E0E-08EA-5640-9A43-EFDCD19471FD}" type="pres">
      <dgm:prSet presAssocID="{E250CB6D-6B29-4143-B691-0C810DC0B86F}" presName="rootConnector" presStyleLbl="node1" presStyleIdx="3" presStyleCnt="4"/>
      <dgm:spPr/>
    </dgm:pt>
    <dgm:pt modelId="{9CE05A39-4774-244C-9C99-E3FD6D6C4B22}" type="pres">
      <dgm:prSet presAssocID="{E250CB6D-6B29-4143-B691-0C810DC0B86F}" presName="childShape" presStyleCnt="0"/>
      <dgm:spPr/>
    </dgm:pt>
    <dgm:pt modelId="{92279F5F-D858-7E46-968F-0758630FAEE6}" type="pres">
      <dgm:prSet presAssocID="{C78AFBC8-C8C0-8F44-BAD9-191C67F66C6C}" presName="Name13" presStyleLbl="parChTrans1D2" presStyleIdx="3" presStyleCnt="4"/>
      <dgm:spPr/>
    </dgm:pt>
    <dgm:pt modelId="{3D47DBEB-E479-594B-A329-D3D9ED1D8799}" type="pres">
      <dgm:prSet presAssocID="{8947C230-CA6D-7B4A-9BE2-B99BD6F86F0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90CED32-361F-9544-99E5-03AB34B7C58C}" type="presOf" srcId="{A024B9FC-4A85-DE47-8B71-AAF4D8E755B7}" destId="{0A882C1A-CAB3-6246-8077-2A7B9C190078}" srcOrd="1" destOrd="0" presId="urn:microsoft.com/office/officeart/2005/8/layout/hierarchy3"/>
    <dgm:cxn modelId="{FD769A45-B0D4-BD49-9AF0-A5F760C596F9}" type="presOf" srcId="{E250CB6D-6B29-4143-B691-0C810DC0B86F}" destId="{3E81CDF0-669B-8D45-AE92-D9DE7E634F80}" srcOrd="0" destOrd="0" presId="urn:microsoft.com/office/officeart/2005/8/layout/hierarchy3"/>
    <dgm:cxn modelId="{BCE3144D-AA42-B54D-B572-BC200E417EC7}" type="presOf" srcId="{32835C53-BA93-DE40-8625-93AA3350F8FA}" destId="{3B700BEC-DD40-3B46-9509-2229477442E0}" srcOrd="1" destOrd="0" presId="urn:microsoft.com/office/officeart/2005/8/layout/hierarchy3"/>
    <dgm:cxn modelId="{5FBE9B57-7DEF-1942-91C0-9281ADBFFC06}" type="presOf" srcId="{96294759-776F-8F48-ADFD-A326A49FDD9B}" destId="{C0B365F4-F57D-D542-A307-BDB5D0F1F8D9}" srcOrd="0" destOrd="0" presId="urn:microsoft.com/office/officeart/2005/8/layout/hierarchy3"/>
    <dgm:cxn modelId="{25B6CD67-03CE-7B4C-B810-B403F8E6FF6F}" type="presOf" srcId="{C78AFBC8-C8C0-8F44-BAD9-191C67F66C6C}" destId="{92279F5F-D858-7E46-968F-0758630FAEE6}" srcOrd="0" destOrd="0" presId="urn:microsoft.com/office/officeart/2005/8/layout/hierarchy3"/>
    <dgm:cxn modelId="{43D6AF71-C615-9C4E-82A0-4B7DB7EE064F}" type="presOf" srcId="{E250CB6D-6B29-4143-B691-0C810DC0B86F}" destId="{8C620E0E-08EA-5640-9A43-EFDCD19471FD}" srcOrd="1" destOrd="0" presId="urn:microsoft.com/office/officeart/2005/8/layout/hierarchy3"/>
    <dgm:cxn modelId="{8618D477-E292-1B4B-9745-98556E79BFD3}" type="presOf" srcId="{C5768DC7-99AF-7E49-B8E6-A91C937DC96A}" destId="{6437D297-A50E-9F4C-80EA-62F9C732E630}" srcOrd="1" destOrd="0" presId="urn:microsoft.com/office/officeart/2005/8/layout/hierarchy3"/>
    <dgm:cxn modelId="{F920BA7D-4F91-B043-9352-628D104CF15D}" srcId="{A024B9FC-4A85-DE47-8B71-AAF4D8E755B7}" destId="{96294759-776F-8F48-ADFD-A326A49FDD9B}" srcOrd="0" destOrd="0" parTransId="{DF098B2C-FB09-874C-AECB-1E2D025264A7}" sibTransId="{01F6671D-9C57-7143-BA6F-7904F7F2B7BB}"/>
    <dgm:cxn modelId="{91B6DD83-37DE-424D-8C9F-5D6BAE864054}" type="presOf" srcId="{36F4F962-57EA-2E49-9160-EC440D78FC29}" destId="{AC40214C-DF1E-BC43-8B96-110AA5D79B08}" srcOrd="0" destOrd="0" presId="urn:microsoft.com/office/officeart/2005/8/layout/hierarchy3"/>
    <dgm:cxn modelId="{E12B5684-9C6E-2D49-9F79-2211042E6853}" srcId="{E250CB6D-6B29-4143-B691-0C810DC0B86F}" destId="{8947C230-CA6D-7B4A-9BE2-B99BD6F86F0C}" srcOrd="0" destOrd="0" parTransId="{C78AFBC8-C8C0-8F44-BAD9-191C67F66C6C}" sibTransId="{E927703A-270C-E947-9727-F26015DB3FCE}"/>
    <dgm:cxn modelId="{E2DAB88E-BEE6-2344-9900-182418815AB5}" srcId="{C5768DC7-99AF-7E49-B8E6-A91C937DC96A}" destId="{2331B293-64ED-AD43-8341-E9E287C0FD65}" srcOrd="0" destOrd="0" parTransId="{FD840F94-E1E0-354B-812F-BA16D66D2BD2}" sibTransId="{DB4DB60C-118A-2C43-B58F-4D477A4FC1C1}"/>
    <dgm:cxn modelId="{E5E539A3-442C-7F49-A3F5-0DA92F1DC4ED}" type="presOf" srcId="{C5768DC7-99AF-7E49-B8E6-A91C937DC96A}" destId="{0CE7C35F-BAFB-9345-9E40-C80BE03C3F07}" srcOrd="0" destOrd="0" presId="urn:microsoft.com/office/officeart/2005/8/layout/hierarchy3"/>
    <dgm:cxn modelId="{9EAA6AA5-9340-8547-9C7D-42AF8AD87926}" srcId="{36F4F962-57EA-2E49-9160-EC440D78FC29}" destId="{E250CB6D-6B29-4143-B691-0C810DC0B86F}" srcOrd="3" destOrd="0" parTransId="{166C5445-D1E5-3F4F-9E2F-FA4CB4CF20CB}" sibTransId="{EC914FF9-B8AB-C047-B427-0B074C7BF574}"/>
    <dgm:cxn modelId="{4C7310AA-2B05-C947-B788-6B46960B6ED7}" type="presOf" srcId="{32835C53-BA93-DE40-8625-93AA3350F8FA}" destId="{121F22E6-16D2-2E47-82F8-2E0E51B2969C}" srcOrd="0" destOrd="0" presId="urn:microsoft.com/office/officeart/2005/8/layout/hierarchy3"/>
    <dgm:cxn modelId="{2C8F18B4-A68F-AC47-893B-80881290978E}" type="presOf" srcId="{DF098B2C-FB09-874C-AECB-1E2D025264A7}" destId="{962A2881-2E0D-E141-93CA-15CA6EF27BA4}" srcOrd="0" destOrd="0" presId="urn:microsoft.com/office/officeart/2005/8/layout/hierarchy3"/>
    <dgm:cxn modelId="{35C09FBE-1244-9845-8994-5016C67D8066}" type="presOf" srcId="{F976D4CE-DA5B-424C-9E92-A832B73E1272}" destId="{A829E476-83F9-ED44-B279-6AC39F520207}" srcOrd="0" destOrd="0" presId="urn:microsoft.com/office/officeart/2005/8/layout/hierarchy3"/>
    <dgm:cxn modelId="{2047BEC0-F0E5-624D-A947-8DBDF9061759}" srcId="{36F4F962-57EA-2E49-9160-EC440D78FC29}" destId="{A024B9FC-4A85-DE47-8B71-AAF4D8E755B7}" srcOrd="1" destOrd="0" parTransId="{F1D4CB50-CDF6-2B47-87D0-5000BC8EDDEE}" sibTransId="{FE07D8B1-CB78-4945-BB29-F00CD50FBD8D}"/>
    <dgm:cxn modelId="{30C382C8-F4B0-5143-B062-5D4898BB8AA6}" type="presOf" srcId="{A024B9FC-4A85-DE47-8B71-AAF4D8E755B7}" destId="{40FAA2E5-7BA5-E541-86CA-EF48B74F0E0D}" srcOrd="0" destOrd="0" presId="urn:microsoft.com/office/officeart/2005/8/layout/hierarchy3"/>
    <dgm:cxn modelId="{7EC251D1-E5C3-9742-841F-172705FECCFA}" srcId="{32835C53-BA93-DE40-8625-93AA3350F8FA}" destId="{F976D4CE-DA5B-424C-9E92-A832B73E1272}" srcOrd="0" destOrd="0" parTransId="{7DE57534-5C3A-984B-A07F-AB5163840F6C}" sibTransId="{3BC943A2-F878-D04E-AAA4-87ECF93C503F}"/>
    <dgm:cxn modelId="{2431F4D1-E9FD-FC4E-9F3C-79509FA48FEF}" srcId="{36F4F962-57EA-2E49-9160-EC440D78FC29}" destId="{C5768DC7-99AF-7E49-B8E6-A91C937DC96A}" srcOrd="0" destOrd="0" parTransId="{73CD5DED-EC65-8A4A-B680-785B1DE977B6}" sibTransId="{4451A7C4-B76F-0540-B1D9-4B79F3D3AA0F}"/>
    <dgm:cxn modelId="{4AFA27D8-FD8B-3D4A-9A63-B2C6E7B3E5A3}" type="presOf" srcId="{2331B293-64ED-AD43-8341-E9E287C0FD65}" destId="{D1AB792A-6B53-4C41-B998-BFE96AB1337B}" srcOrd="0" destOrd="0" presId="urn:microsoft.com/office/officeart/2005/8/layout/hierarchy3"/>
    <dgm:cxn modelId="{096068E4-5C67-B942-BD61-4D7FD0E69BCE}" type="presOf" srcId="{7DE57534-5C3A-984B-A07F-AB5163840F6C}" destId="{E58A8A2E-1584-794B-997C-7380E38B9D8D}" srcOrd="0" destOrd="0" presId="urn:microsoft.com/office/officeart/2005/8/layout/hierarchy3"/>
    <dgm:cxn modelId="{3DC8FDEB-5CE6-7948-B56A-619C8B8AE6AA}" type="presOf" srcId="{FD840F94-E1E0-354B-812F-BA16D66D2BD2}" destId="{7719B537-7040-5841-8DB0-98EE4473C9E9}" srcOrd="0" destOrd="0" presId="urn:microsoft.com/office/officeart/2005/8/layout/hierarchy3"/>
    <dgm:cxn modelId="{7EBD92EC-719C-4C42-A959-87E84EB3A5C4}" type="presOf" srcId="{8947C230-CA6D-7B4A-9BE2-B99BD6F86F0C}" destId="{3D47DBEB-E479-594B-A329-D3D9ED1D8799}" srcOrd="0" destOrd="0" presId="urn:microsoft.com/office/officeart/2005/8/layout/hierarchy3"/>
    <dgm:cxn modelId="{DCF151EE-EEB2-0046-949F-D0B5ACE3B94A}" srcId="{36F4F962-57EA-2E49-9160-EC440D78FC29}" destId="{32835C53-BA93-DE40-8625-93AA3350F8FA}" srcOrd="2" destOrd="0" parTransId="{803EFA93-18FE-1C4C-A859-CD86BAB2840E}" sibTransId="{76003374-7A47-A84F-B272-EBD744624683}"/>
    <dgm:cxn modelId="{B0E2E020-2745-314E-A15A-41F4A6B5B00A}" type="presParOf" srcId="{AC40214C-DF1E-BC43-8B96-110AA5D79B08}" destId="{BC364B00-68E4-2A44-AEAE-BF949586D944}" srcOrd="0" destOrd="0" presId="urn:microsoft.com/office/officeart/2005/8/layout/hierarchy3"/>
    <dgm:cxn modelId="{4BB42E1D-3299-FB48-A9AC-EB58A01ED540}" type="presParOf" srcId="{BC364B00-68E4-2A44-AEAE-BF949586D944}" destId="{FEFB997A-DC1C-4348-8B91-7AF0F00D4D4F}" srcOrd="0" destOrd="0" presId="urn:microsoft.com/office/officeart/2005/8/layout/hierarchy3"/>
    <dgm:cxn modelId="{50D28AD0-43C9-F74D-A4D3-84F1CAE4148E}" type="presParOf" srcId="{FEFB997A-DC1C-4348-8B91-7AF0F00D4D4F}" destId="{0CE7C35F-BAFB-9345-9E40-C80BE03C3F07}" srcOrd="0" destOrd="0" presId="urn:microsoft.com/office/officeart/2005/8/layout/hierarchy3"/>
    <dgm:cxn modelId="{5EA572B6-9B64-2C47-94E6-97F5BF94A5F3}" type="presParOf" srcId="{FEFB997A-DC1C-4348-8B91-7AF0F00D4D4F}" destId="{6437D297-A50E-9F4C-80EA-62F9C732E630}" srcOrd="1" destOrd="0" presId="urn:microsoft.com/office/officeart/2005/8/layout/hierarchy3"/>
    <dgm:cxn modelId="{4419B63F-A9CD-D845-A368-9F12DF8F1B96}" type="presParOf" srcId="{BC364B00-68E4-2A44-AEAE-BF949586D944}" destId="{554C0E3E-A6CC-B940-8FCC-709374B82D8D}" srcOrd="1" destOrd="0" presId="urn:microsoft.com/office/officeart/2005/8/layout/hierarchy3"/>
    <dgm:cxn modelId="{9311F0C6-2145-274F-91CF-2B2268D467DD}" type="presParOf" srcId="{554C0E3E-A6CC-B940-8FCC-709374B82D8D}" destId="{7719B537-7040-5841-8DB0-98EE4473C9E9}" srcOrd="0" destOrd="0" presId="urn:microsoft.com/office/officeart/2005/8/layout/hierarchy3"/>
    <dgm:cxn modelId="{C71FF812-C89A-4B49-BE34-F7EE41AB685A}" type="presParOf" srcId="{554C0E3E-A6CC-B940-8FCC-709374B82D8D}" destId="{D1AB792A-6B53-4C41-B998-BFE96AB1337B}" srcOrd="1" destOrd="0" presId="urn:microsoft.com/office/officeart/2005/8/layout/hierarchy3"/>
    <dgm:cxn modelId="{6E7FD206-A289-5948-9563-FE36C60CB3DC}" type="presParOf" srcId="{AC40214C-DF1E-BC43-8B96-110AA5D79B08}" destId="{9DFBC142-7A50-EE48-B618-ED992A03AC30}" srcOrd="1" destOrd="0" presId="urn:microsoft.com/office/officeart/2005/8/layout/hierarchy3"/>
    <dgm:cxn modelId="{D08F9376-2B16-D649-AFC2-3946185C8D16}" type="presParOf" srcId="{9DFBC142-7A50-EE48-B618-ED992A03AC30}" destId="{2B254263-4404-1E4A-8ADE-1FEB2E1C6C52}" srcOrd="0" destOrd="0" presId="urn:microsoft.com/office/officeart/2005/8/layout/hierarchy3"/>
    <dgm:cxn modelId="{18A5041D-6B87-6A4A-99B7-3EECAD515C8B}" type="presParOf" srcId="{2B254263-4404-1E4A-8ADE-1FEB2E1C6C52}" destId="{40FAA2E5-7BA5-E541-86CA-EF48B74F0E0D}" srcOrd="0" destOrd="0" presId="urn:microsoft.com/office/officeart/2005/8/layout/hierarchy3"/>
    <dgm:cxn modelId="{D5BC3AF4-BEE0-7248-BD04-490F0678EC97}" type="presParOf" srcId="{2B254263-4404-1E4A-8ADE-1FEB2E1C6C52}" destId="{0A882C1A-CAB3-6246-8077-2A7B9C190078}" srcOrd="1" destOrd="0" presId="urn:microsoft.com/office/officeart/2005/8/layout/hierarchy3"/>
    <dgm:cxn modelId="{1823C2E3-2B19-2347-82D6-39379DE9EF8C}" type="presParOf" srcId="{9DFBC142-7A50-EE48-B618-ED992A03AC30}" destId="{B9BB77B1-AD17-0A4E-98E9-E97D59333B25}" srcOrd="1" destOrd="0" presId="urn:microsoft.com/office/officeart/2005/8/layout/hierarchy3"/>
    <dgm:cxn modelId="{7665DA40-63CE-8642-8209-BB04F312117B}" type="presParOf" srcId="{B9BB77B1-AD17-0A4E-98E9-E97D59333B25}" destId="{962A2881-2E0D-E141-93CA-15CA6EF27BA4}" srcOrd="0" destOrd="0" presId="urn:microsoft.com/office/officeart/2005/8/layout/hierarchy3"/>
    <dgm:cxn modelId="{14BE83D4-7A11-CB43-8F4C-DF0B0C7EC7A7}" type="presParOf" srcId="{B9BB77B1-AD17-0A4E-98E9-E97D59333B25}" destId="{C0B365F4-F57D-D542-A307-BDB5D0F1F8D9}" srcOrd="1" destOrd="0" presId="urn:microsoft.com/office/officeart/2005/8/layout/hierarchy3"/>
    <dgm:cxn modelId="{FB41AD6D-2419-784F-ABE4-CB0274DCC2A6}" type="presParOf" srcId="{AC40214C-DF1E-BC43-8B96-110AA5D79B08}" destId="{39AE7161-F6D9-C247-92CA-2D3001679284}" srcOrd="2" destOrd="0" presId="urn:microsoft.com/office/officeart/2005/8/layout/hierarchy3"/>
    <dgm:cxn modelId="{F57A28B2-AEF3-B54F-AB12-6A0B052E5395}" type="presParOf" srcId="{39AE7161-F6D9-C247-92CA-2D3001679284}" destId="{7BB33340-D522-4E4F-B255-FC8C7093D766}" srcOrd="0" destOrd="0" presId="urn:microsoft.com/office/officeart/2005/8/layout/hierarchy3"/>
    <dgm:cxn modelId="{F0FCCAA5-5099-8E4E-A225-AC951C421442}" type="presParOf" srcId="{7BB33340-D522-4E4F-B255-FC8C7093D766}" destId="{121F22E6-16D2-2E47-82F8-2E0E51B2969C}" srcOrd="0" destOrd="0" presId="urn:microsoft.com/office/officeart/2005/8/layout/hierarchy3"/>
    <dgm:cxn modelId="{6002D8F5-5AF7-1B4A-B631-4DCB0D4B3905}" type="presParOf" srcId="{7BB33340-D522-4E4F-B255-FC8C7093D766}" destId="{3B700BEC-DD40-3B46-9509-2229477442E0}" srcOrd="1" destOrd="0" presId="urn:microsoft.com/office/officeart/2005/8/layout/hierarchy3"/>
    <dgm:cxn modelId="{B2DA4883-0D5D-BE4D-B255-65BFA770104B}" type="presParOf" srcId="{39AE7161-F6D9-C247-92CA-2D3001679284}" destId="{83F5722E-033B-3140-8E34-6BD822E48766}" srcOrd="1" destOrd="0" presId="urn:microsoft.com/office/officeart/2005/8/layout/hierarchy3"/>
    <dgm:cxn modelId="{B5150DD8-69E8-EB46-831A-40360472F398}" type="presParOf" srcId="{83F5722E-033B-3140-8E34-6BD822E48766}" destId="{E58A8A2E-1584-794B-997C-7380E38B9D8D}" srcOrd="0" destOrd="0" presId="urn:microsoft.com/office/officeart/2005/8/layout/hierarchy3"/>
    <dgm:cxn modelId="{175A8241-3AD0-984B-8FDF-1BC88410B6B1}" type="presParOf" srcId="{83F5722E-033B-3140-8E34-6BD822E48766}" destId="{A829E476-83F9-ED44-B279-6AC39F520207}" srcOrd="1" destOrd="0" presId="urn:microsoft.com/office/officeart/2005/8/layout/hierarchy3"/>
    <dgm:cxn modelId="{EF51BC32-DF03-E345-B7ED-9600FA09BB43}" type="presParOf" srcId="{AC40214C-DF1E-BC43-8B96-110AA5D79B08}" destId="{27EEC284-146E-D649-A702-73AE57C69282}" srcOrd="3" destOrd="0" presId="urn:microsoft.com/office/officeart/2005/8/layout/hierarchy3"/>
    <dgm:cxn modelId="{DD8A1890-3438-4842-AF09-20E8B8B6DCB1}" type="presParOf" srcId="{27EEC284-146E-D649-A702-73AE57C69282}" destId="{AEC4050A-04D5-984D-B3E2-B84ABEBFB79A}" srcOrd="0" destOrd="0" presId="urn:microsoft.com/office/officeart/2005/8/layout/hierarchy3"/>
    <dgm:cxn modelId="{1C814C09-55E3-B44B-89E6-8BB124F536A6}" type="presParOf" srcId="{AEC4050A-04D5-984D-B3E2-B84ABEBFB79A}" destId="{3E81CDF0-669B-8D45-AE92-D9DE7E634F80}" srcOrd="0" destOrd="0" presId="urn:microsoft.com/office/officeart/2005/8/layout/hierarchy3"/>
    <dgm:cxn modelId="{A72059A1-2032-0747-A412-0B0BF698FB0D}" type="presParOf" srcId="{AEC4050A-04D5-984D-B3E2-B84ABEBFB79A}" destId="{8C620E0E-08EA-5640-9A43-EFDCD19471FD}" srcOrd="1" destOrd="0" presId="urn:microsoft.com/office/officeart/2005/8/layout/hierarchy3"/>
    <dgm:cxn modelId="{647CDBD5-5A6B-BA4B-B40A-D601A8606EC6}" type="presParOf" srcId="{27EEC284-146E-D649-A702-73AE57C69282}" destId="{9CE05A39-4774-244C-9C99-E3FD6D6C4B22}" srcOrd="1" destOrd="0" presId="urn:microsoft.com/office/officeart/2005/8/layout/hierarchy3"/>
    <dgm:cxn modelId="{7576AAB1-32C9-A64D-A853-783A8453E0DF}" type="presParOf" srcId="{9CE05A39-4774-244C-9C99-E3FD6D6C4B22}" destId="{92279F5F-D858-7E46-968F-0758630FAEE6}" srcOrd="0" destOrd="0" presId="urn:microsoft.com/office/officeart/2005/8/layout/hierarchy3"/>
    <dgm:cxn modelId="{E416996A-A899-5E45-9F84-BBA22EB63219}" type="presParOf" srcId="{9CE05A39-4774-244C-9C99-E3FD6D6C4B22}" destId="{3D47DBEB-E479-594B-A329-D3D9ED1D87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7C35F-BAFB-9345-9E40-C80BE03C3F07}">
      <dsp:nvSpPr>
        <dsp:cNvPr id="0" name=""/>
        <dsp:cNvSpPr/>
      </dsp:nvSpPr>
      <dsp:spPr>
        <a:xfrm>
          <a:off x="1925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Image Classification</a:t>
          </a:r>
          <a:endParaRPr lang="en-IN" sz="3000" kern="1200" dirty="0"/>
        </a:p>
      </dsp:txBody>
      <dsp:txXfrm>
        <a:off x="34333" y="963264"/>
        <a:ext cx="2148183" cy="1041683"/>
      </dsp:txXfrm>
    </dsp:sp>
    <dsp:sp modelId="{7719B537-7040-5841-8DB0-98EE4473C9E9}">
      <dsp:nvSpPr>
        <dsp:cNvPr id="0" name=""/>
        <dsp:cNvSpPr/>
      </dsp:nvSpPr>
      <dsp:spPr>
        <a:xfrm>
          <a:off x="223225" y="2037356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B792A-6B53-4C41-B998-BFE96AB1337B}">
      <dsp:nvSpPr>
        <dsp:cNvPr id="0" name=""/>
        <dsp:cNvSpPr/>
      </dsp:nvSpPr>
      <dsp:spPr>
        <a:xfrm>
          <a:off x="444525" y="2313981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simple model to classify input image</a:t>
          </a:r>
          <a:endParaRPr lang="en-IN" sz="1700" kern="1200"/>
        </a:p>
      </dsp:txBody>
      <dsp:txXfrm>
        <a:off x="476933" y="2346389"/>
        <a:ext cx="1705583" cy="1041683"/>
      </dsp:txXfrm>
    </dsp:sp>
    <dsp:sp modelId="{40FAA2E5-7BA5-E541-86CA-EF48B74F0E0D}">
      <dsp:nvSpPr>
        <dsp:cNvPr id="0" name=""/>
        <dsp:cNvSpPr/>
      </dsp:nvSpPr>
      <dsp:spPr>
        <a:xfrm>
          <a:off x="2768175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Service Deployment</a:t>
          </a:r>
          <a:endParaRPr lang="en-IN" sz="3000" kern="1200" dirty="0"/>
        </a:p>
      </dsp:txBody>
      <dsp:txXfrm>
        <a:off x="2800583" y="963264"/>
        <a:ext cx="2148183" cy="1041683"/>
      </dsp:txXfrm>
    </dsp:sp>
    <dsp:sp modelId="{962A2881-2E0D-E141-93CA-15CA6EF27BA4}">
      <dsp:nvSpPr>
        <dsp:cNvPr id="0" name=""/>
        <dsp:cNvSpPr/>
      </dsp:nvSpPr>
      <dsp:spPr>
        <a:xfrm>
          <a:off x="2989475" y="2037356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365F4-F57D-D542-A307-BDB5D0F1F8D9}">
      <dsp:nvSpPr>
        <dsp:cNvPr id="0" name=""/>
        <dsp:cNvSpPr/>
      </dsp:nvSpPr>
      <dsp:spPr>
        <a:xfrm>
          <a:off x="3210775" y="2313981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REST API to serve model, show results and monitoring</a:t>
          </a:r>
          <a:endParaRPr lang="en-IN" sz="1700" kern="1200"/>
        </a:p>
      </dsp:txBody>
      <dsp:txXfrm>
        <a:off x="3243183" y="2346389"/>
        <a:ext cx="1705583" cy="1041683"/>
      </dsp:txXfrm>
    </dsp:sp>
    <dsp:sp modelId="{121F22E6-16D2-2E47-82F8-2E0E51B2969C}">
      <dsp:nvSpPr>
        <dsp:cNvPr id="0" name=""/>
        <dsp:cNvSpPr/>
      </dsp:nvSpPr>
      <dsp:spPr>
        <a:xfrm>
          <a:off x="5534424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Monitoring</a:t>
          </a:r>
          <a:endParaRPr lang="en-IN" sz="3000" kern="1200" dirty="0"/>
        </a:p>
      </dsp:txBody>
      <dsp:txXfrm>
        <a:off x="5566832" y="963264"/>
        <a:ext cx="2148183" cy="1041683"/>
      </dsp:txXfrm>
    </dsp:sp>
    <dsp:sp modelId="{E58A8A2E-1584-794B-997C-7380E38B9D8D}">
      <dsp:nvSpPr>
        <dsp:cNvPr id="0" name=""/>
        <dsp:cNvSpPr/>
      </dsp:nvSpPr>
      <dsp:spPr>
        <a:xfrm>
          <a:off x="5755724" y="2037356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E476-83F9-ED44-B279-6AC39F520207}">
      <dsp:nvSpPr>
        <dsp:cNvPr id="0" name=""/>
        <dsp:cNvSpPr/>
      </dsp:nvSpPr>
      <dsp:spPr>
        <a:xfrm>
          <a:off x="5977024" y="2313981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Setup Prometheus to monitor inference service</a:t>
          </a:r>
          <a:endParaRPr lang="en-IN" sz="1700" kern="1200"/>
        </a:p>
      </dsp:txBody>
      <dsp:txXfrm>
        <a:off x="6009432" y="2346389"/>
        <a:ext cx="1705583" cy="1041683"/>
      </dsp:txXfrm>
    </dsp:sp>
    <dsp:sp modelId="{3E81CDF0-669B-8D45-AE92-D9DE7E634F80}">
      <dsp:nvSpPr>
        <dsp:cNvPr id="0" name=""/>
        <dsp:cNvSpPr/>
      </dsp:nvSpPr>
      <dsp:spPr>
        <a:xfrm>
          <a:off x="8300674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 APP</a:t>
          </a:r>
          <a:endParaRPr lang="en-IN" sz="3000" kern="1200" dirty="0"/>
        </a:p>
      </dsp:txBody>
      <dsp:txXfrm>
        <a:off x="8333082" y="963264"/>
        <a:ext cx="2148183" cy="1041683"/>
      </dsp:txXfrm>
    </dsp:sp>
    <dsp:sp modelId="{92279F5F-D858-7E46-968F-0758630FAEE6}">
      <dsp:nvSpPr>
        <dsp:cNvPr id="0" name=""/>
        <dsp:cNvSpPr/>
      </dsp:nvSpPr>
      <dsp:spPr>
        <a:xfrm>
          <a:off x="8521974" y="2037356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7DBEB-E479-594B-A329-D3D9ED1D8799}">
      <dsp:nvSpPr>
        <dsp:cNvPr id="0" name=""/>
        <dsp:cNvSpPr/>
      </dsp:nvSpPr>
      <dsp:spPr>
        <a:xfrm>
          <a:off x="8743274" y="2313981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simple webapp to carry out these tasks</a:t>
          </a:r>
          <a:endParaRPr lang="en-IN" sz="1700" kern="1200" dirty="0"/>
        </a:p>
      </dsp:txBody>
      <dsp:txXfrm>
        <a:off x="8775682" y="2346389"/>
        <a:ext cx="1705583" cy="104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1D47E6-8238-D3E4-F0C8-1DDF2634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6352A-73EF-2564-F1CA-C560376A17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4029-4228-1A46-B6A1-3CDF92A9D9F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186B2-41F2-A8AC-3477-D0425C7816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9A275-98AC-89D2-2B07-4241F8785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92F9-A0EA-4648-BE39-D0B81F91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705E6-89FD-CB47-9667-DD724969565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84E2E-5BBC-D146-80FC-C0F72BD6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EE8F-89B3-64A5-B57F-34386BCC8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95D6A-0B90-5A04-EC69-6587DEB19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EE46-6262-31DB-B1FD-1BFEA420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F563-93F7-8E49-A64F-CF552DA33F31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4AC7-2927-81BB-BC44-D00C28E3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C167-7F12-7D1D-AA0D-E155AA16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C844-ADC0-13BE-25A7-756B7371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F84E-8592-7104-F03D-85F015FE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A0AF-2FFC-E867-9C92-064FBF9C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DA8-85BC-BD4D-AD8A-04FA39BE27CE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9CB0-0584-0737-0DC2-7F01473B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4743-294C-522E-4298-C7968416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022D-547A-3D95-3984-099A6C913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59F7-20DA-1C12-BDB9-0683E2886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8C69-388C-FEBA-4B49-CDE04672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7C53-5AB6-7E42-AE8D-816B26A905CD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E296-052D-BFC5-3FBA-EEA3873F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1013-5BEE-1D4A-E85D-2B569B3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2BFA-F3FD-EB19-8299-A9F4A37A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97E0-AD15-67DD-7D73-858045F9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B99C-2FC9-9373-6950-FE1920E5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7880-707B-4E42-BC8A-98657A9E5420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9042-96F1-82C2-D8D5-6DE87787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029B-A696-B1EA-2ECB-F28CED1C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3D39-C232-11A7-4825-739D481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C98DE-2979-A047-A087-05B584DB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0E77-1BF6-D635-14D0-952C7B56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D8AB-211A-384D-A35F-E1088C148279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19DC-9514-E9F4-02CF-50CC10F4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940D-160F-FB2C-0074-90884877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B6F5-D671-80BC-A4D6-82AEA8D1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A815-1AA4-C474-1CBB-BE3560AA9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9A52-3FBA-1133-935D-4A286435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8ECF0-9E97-ECAB-2241-79073141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20F-C899-7A40-8009-E70AEFCB4DCE}" type="datetime4">
              <a:rPr lang="en-IN" smtClean="0"/>
              <a:t>17 January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630B-0901-1BF7-20D7-96F0FD3A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A702-CDB2-CB3A-1D89-CAB0E0C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F3-3915-C925-3AA8-266CA812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C7E9-A6E8-1A43-EF5D-4E13653A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6B882-28EA-0F47-A314-834C051D6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7ED45-BE60-7541-358C-3DD6887F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83171-BB1E-8B6B-7908-74334DFB7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CB085-3DD1-008F-3923-F24F61E2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A847-504B-A645-9D81-0F8714801F47}" type="datetime4">
              <a:rPr lang="en-IN" smtClean="0"/>
              <a:t>17 January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B339-82EB-0081-97CF-19F16EF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46C81-BB3A-2DC4-62B3-EE52C074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9F39-B3BA-56B1-BD6A-C843EDBC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D14F5-CA65-3517-811E-5D90D7E3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EE98-FE68-A74B-AEA2-506E2CE82E3D}" type="datetime4">
              <a:rPr lang="en-IN" smtClean="0"/>
              <a:t>17 January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DE19-F239-AEC5-4BB0-29BB99D9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9AED-A999-745A-A280-B29F997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6EE3-98BD-DA3D-BC2F-8F86D545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66BA-A40C-3648-BEE1-D46AF4CD1F1B}" type="datetime4">
              <a:rPr lang="en-IN" smtClean="0"/>
              <a:t>17 January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BD4DD-0650-A61C-F57E-F865D9B8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AE07-103B-8F04-97A6-7A0B847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82C0-1FD8-CA4F-715F-019B4185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095C-B850-96F7-089C-91D340B6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1470-A938-609B-A2BC-0F1151C2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0020C-AFDF-E534-27BE-C737E0E0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69F-8EB3-C74B-A072-2E801F347E96}" type="datetime4">
              <a:rPr lang="en-IN" smtClean="0"/>
              <a:t>17 January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21834-1A82-4C69-A06E-85BB8517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F685-7A08-4DAA-5084-101E1A4F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D705-1213-A677-89FF-11C09AFF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54F50-8977-A7D3-82D8-98E474F6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6698F-D615-0D64-68F1-96984453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9AAF8-E58D-CEA8-2599-065810D1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CC2-8C9F-324A-ADD7-968FD4C27B76}" type="datetime4">
              <a:rPr lang="en-IN" smtClean="0"/>
              <a:t>17 January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4B80-CC2F-D97B-8C69-D921591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AF49-D3BC-5D13-47AC-91683F32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8BB40-54B6-1420-5148-E6D2F6C6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73A5-052A-8E9D-B4A2-29BA0748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FBFD-8B4E-EC76-8909-36B8B1F39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8C46-8BBE-2F4C-85E1-EAC0D1561327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57D7-0EED-22BD-58F8-49167C3DA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9CF3-E111-B8C7-2399-51C4F9FF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2F43-0B47-7A4B-B66C-3F05C3D29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73F8-AEF2-E9FA-6443-CC402C430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Service Code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40DBD-ACB4-05FA-3D53-C7DC8EFA2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Karl-Storz Code Task Review</a:t>
            </a:r>
          </a:p>
          <a:p>
            <a:endParaRPr lang="en-US" dirty="0"/>
          </a:p>
          <a:p>
            <a:r>
              <a:rPr lang="en-US" b="1" dirty="0"/>
              <a:t>Applicant</a:t>
            </a:r>
            <a:r>
              <a:rPr lang="en-US" dirty="0"/>
              <a:t>: Dhanunjaya Elluri Thimmaraju</a:t>
            </a:r>
          </a:p>
          <a:p>
            <a:r>
              <a:rPr lang="en-US" b="1" dirty="0"/>
              <a:t>Role</a:t>
            </a:r>
            <a:r>
              <a:rPr lang="en-US" dirty="0"/>
              <a:t>: Machine Learning Operations Engineer (ID: 3363)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D4E1B-53D9-E55B-EADF-E7177B217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1" t="20168" r="5883" b="24790"/>
          <a:stretch/>
        </p:blipFill>
        <p:spPr>
          <a:xfrm>
            <a:off x="9503229" y="337457"/>
            <a:ext cx="1850571" cy="7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5F16-AF15-7D55-3F7E-B4586D64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58509FA-923D-DA7A-AF0F-7F6C47451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46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6B39-06D4-D8BA-CE53-C563F38F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7880-707B-4E42-BC8A-98657A9E5420}" type="datetime4">
              <a:rPr lang="en-IN" smtClean="0"/>
              <a:t>17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43E90-D4A3-5624-29BE-6F2BFD8B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B293-7D86-5D8F-8610-7FD26F5C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34848-C8DF-9DA7-AC7C-7CFC9F06A2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01" t="20168" r="5883" b="24790"/>
          <a:stretch/>
        </p:blipFill>
        <p:spPr>
          <a:xfrm>
            <a:off x="9503229" y="337457"/>
            <a:ext cx="1850571" cy="7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6CEC-6FBD-1263-FD64-B6ADF01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EB734-FFFD-26FE-90B4-6F438D65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EE98-FE68-A74B-AEA2-506E2CE82E3D}" type="datetime4">
              <a:rPr lang="en-IN" smtClean="0"/>
              <a:t>17 January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EFEEF-AE6B-5BBE-8AED-272C8C9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01F9E-3B06-8C6A-DF52-42F491FA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2583E-362C-864C-0245-6D464788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1" t="20168" r="5883" b="24790"/>
          <a:stretch/>
        </p:blipFill>
        <p:spPr>
          <a:xfrm>
            <a:off x="9503229" y="337457"/>
            <a:ext cx="1850571" cy="76716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128BCD-ABD7-36D5-3978-6950B5A8FB8F}"/>
              </a:ext>
            </a:extLst>
          </p:cNvPr>
          <p:cNvSpPr/>
          <p:nvPr/>
        </p:nvSpPr>
        <p:spPr>
          <a:xfrm>
            <a:off x="838200" y="1716277"/>
            <a:ext cx="7354830" cy="675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19F83-0F4A-0042-A29C-7262BCA74A26}"/>
              </a:ext>
            </a:extLst>
          </p:cNvPr>
          <p:cNvSpPr/>
          <p:nvPr/>
        </p:nvSpPr>
        <p:spPr>
          <a:xfrm>
            <a:off x="4217081" y="2846009"/>
            <a:ext cx="3975949" cy="1776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618BD-5FFB-CA26-2A45-C9C20FE06D5F}"/>
              </a:ext>
            </a:extLst>
          </p:cNvPr>
          <p:cNvSpPr/>
          <p:nvPr/>
        </p:nvSpPr>
        <p:spPr>
          <a:xfrm>
            <a:off x="3411143" y="1876941"/>
            <a:ext cx="2208944" cy="349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Streamlit 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AFD4E-0CC0-C564-7AA1-7D377C0C8D13}"/>
              </a:ext>
            </a:extLst>
          </p:cNvPr>
          <p:cNvSpPr txBox="1"/>
          <p:nvPr/>
        </p:nvSpPr>
        <p:spPr>
          <a:xfrm>
            <a:off x="7471667" y="1690688"/>
            <a:ext cx="77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Frontend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1FFC2-2DB2-AE44-EAB6-83F3F943B15D}"/>
              </a:ext>
            </a:extLst>
          </p:cNvPr>
          <p:cNvSpPr txBox="1"/>
          <p:nvPr/>
        </p:nvSpPr>
        <p:spPr>
          <a:xfrm>
            <a:off x="7549168" y="2824439"/>
            <a:ext cx="767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ED8B84-962C-9EB8-615A-66F735E64836}"/>
              </a:ext>
            </a:extLst>
          </p:cNvPr>
          <p:cNvSpPr/>
          <p:nvPr/>
        </p:nvSpPr>
        <p:spPr>
          <a:xfrm>
            <a:off x="5301295" y="3014029"/>
            <a:ext cx="1807520" cy="349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899C-BA21-7B1F-B8E8-8239970BD857}"/>
              </a:ext>
            </a:extLst>
          </p:cNvPr>
          <p:cNvSpPr/>
          <p:nvPr/>
        </p:nvSpPr>
        <p:spPr>
          <a:xfrm>
            <a:off x="6558182" y="3807741"/>
            <a:ext cx="1299455" cy="524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FD03F-AC10-219F-9FA8-3B28264E4120}"/>
              </a:ext>
            </a:extLst>
          </p:cNvPr>
          <p:cNvSpPr/>
          <p:nvPr/>
        </p:nvSpPr>
        <p:spPr>
          <a:xfrm>
            <a:off x="4554091" y="3807740"/>
            <a:ext cx="1299455" cy="524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DBBFB-A97C-9293-2C9D-D54BEF094212}"/>
              </a:ext>
            </a:extLst>
          </p:cNvPr>
          <p:cNvSpPr/>
          <p:nvPr/>
        </p:nvSpPr>
        <p:spPr>
          <a:xfrm>
            <a:off x="4199013" y="5012252"/>
            <a:ext cx="3994017" cy="1072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B1DE-B384-7A03-004C-91604C5343FA}"/>
              </a:ext>
            </a:extLst>
          </p:cNvPr>
          <p:cNvSpPr txBox="1"/>
          <p:nvPr/>
        </p:nvSpPr>
        <p:spPr>
          <a:xfrm>
            <a:off x="7596445" y="4968742"/>
            <a:ext cx="6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Storage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4CD8136F-59AB-406C-6569-1BF7B292E912}"/>
              </a:ext>
            </a:extLst>
          </p:cNvPr>
          <p:cNvSpPr/>
          <p:nvPr/>
        </p:nvSpPr>
        <p:spPr>
          <a:xfrm>
            <a:off x="4543977" y="5304773"/>
            <a:ext cx="1452437" cy="6012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ONNX Model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A975349B-68BC-F785-D32A-6B3DC007DC63}"/>
              </a:ext>
            </a:extLst>
          </p:cNvPr>
          <p:cNvSpPr/>
          <p:nvPr/>
        </p:nvSpPr>
        <p:spPr>
          <a:xfrm>
            <a:off x="6368503" y="5301509"/>
            <a:ext cx="1452437" cy="6012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8108C5-1B98-B4CF-7C48-F29FE4389A00}"/>
              </a:ext>
            </a:extLst>
          </p:cNvPr>
          <p:cNvSpPr/>
          <p:nvPr/>
        </p:nvSpPr>
        <p:spPr>
          <a:xfrm>
            <a:off x="879783" y="3985582"/>
            <a:ext cx="2994822" cy="209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7B7AE-1C10-FF11-16B7-F0B986EF3732}"/>
              </a:ext>
            </a:extLst>
          </p:cNvPr>
          <p:cNvSpPr txBox="1"/>
          <p:nvPr/>
        </p:nvSpPr>
        <p:spPr>
          <a:xfrm>
            <a:off x="3081166" y="3928879"/>
            <a:ext cx="956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E050C-F4E5-7B24-37EC-06E61EBC4F9D}"/>
              </a:ext>
            </a:extLst>
          </p:cNvPr>
          <p:cNvSpPr/>
          <p:nvPr/>
        </p:nvSpPr>
        <p:spPr>
          <a:xfrm>
            <a:off x="1272722" y="4210063"/>
            <a:ext cx="2208944" cy="349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Prometheus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47C72DA8-E8B8-C246-964C-9B0CC5B2D5CC}"/>
              </a:ext>
            </a:extLst>
          </p:cNvPr>
          <p:cNvSpPr/>
          <p:nvPr/>
        </p:nvSpPr>
        <p:spPr>
          <a:xfrm>
            <a:off x="1641779" y="5301509"/>
            <a:ext cx="1470829" cy="6012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TSDB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E2E01EA-50CF-775D-418C-BDC04C206C14}"/>
              </a:ext>
            </a:extLst>
          </p:cNvPr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3328558" y="2237327"/>
            <a:ext cx="1021373" cy="2924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5B323D31-3B87-8352-F2D8-8A0A5EE393A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5400000">
            <a:off x="3305961" y="3403650"/>
            <a:ext cx="969093" cy="28266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2BD79DC-CD3B-1AC5-27E5-7374566A250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362049" y="4166390"/>
            <a:ext cx="679835" cy="10118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9EEA52F-36D0-D263-6FB9-CCFDC1227E20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7108815" y="3188690"/>
            <a:ext cx="99095" cy="6190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8D4C5C-E7AE-32A5-D500-0C6E5D7FBF55}"/>
              </a:ext>
            </a:extLst>
          </p:cNvPr>
          <p:cNvCxnSpPr>
            <a:stCxn id="23" idx="1"/>
            <a:endCxn id="22" idx="2"/>
          </p:cNvCxnSpPr>
          <p:nvPr/>
        </p:nvCxnSpPr>
        <p:spPr>
          <a:xfrm flipV="1">
            <a:off x="2377194" y="4559385"/>
            <a:ext cx="0" cy="7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782BE67-7D15-3417-B98A-AE1E6B67C1A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133231" y="1774183"/>
            <a:ext cx="454209" cy="168944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30C6502D-72E5-7FDA-56AB-C55FF639A56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5482243" y="3084927"/>
            <a:ext cx="444389" cy="10012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32C71AD-9F10-D890-0780-8804255AB6B7}"/>
              </a:ext>
            </a:extLst>
          </p:cNvPr>
          <p:cNvSpPr/>
          <p:nvPr/>
        </p:nvSpPr>
        <p:spPr>
          <a:xfrm>
            <a:off x="4864117" y="248520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F94FC1-EEB9-0768-E153-DF6BB4B62AF1}"/>
              </a:ext>
            </a:extLst>
          </p:cNvPr>
          <p:cNvSpPr/>
          <p:nvPr/>
        </p:nvSpPr>
        <p:spPr>
          <a:xfrm>
            <a:off x="7094721" y="339965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1D6BDF7-8AEA-7B38-319A-82789A38E30D}"/>
              </a:ext>
            </a:extLst>
          </p:cNvPr>
          <p:cNvSpPr/>
          <p:nvPr/>
        </p:nvSpPr>
        <p:spPr>
          <a:xfrm>
            <a:off x="3940816" y="470645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0D8DADF-4BAA-F522-7607-BF3AE61810EB}"/>
              </a:ext>
            </a:extLst>
          </p:cNvPr>
          <p:cNvSpPr/>
          <p:nvPr/>
        </p:nvSpPr>
        <p:spPr>
          <a:xfrm>
            <a:off x="3438814" y="3321671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D4E33FD-02F3-605C-1C5A-DED8884C715C}"/>
              </a:ext>
            </a:extLst>
          </p:cNvPr>
          <p:cNvCxnSpPr>
            <a:endCxn id="15" idx="3"/>
          </p:cNvCxnSpPr>
          <p:nvPr/>
        </p:nvCxnSpPr>
        <p:spPr>
          <a:xfrm flipH="1">
            <a:off x="5853546" y="4067378"/>
            <a:ext cx="693986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3DB6ACE-BDBB-23EA-F2F3-523D43BF1643}"/>
              </a:ext>
            </a:extLst>
          </p:cNvPr>
          <p:cNvSpPr/>
          <p:nvPr/>
        </p:nvSpPr>
        <p:spPr>
          <a:xfrm>
            <a:off x="6129559" y="395188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50AC8C7-06DA-3BDA-35BD-DC5FB9F1C1B6}"/>
              </a:ext>
            </a:extLst>
          </p:cNvPr>
          <p:cNvSpPr/>
          <p:nvPr/>
        </p:nvSpPr>
        <p:spPr>
          <a:xfrm>
            <a:off x="8702211" y="1716277"/>
            <a:ext cx="2651589" cy="4368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D86879-F9FE-B97D-6809-7721FE25084A}"/>
              </a:ext>
            </a:extLst>
          </p:cNvPr>
          <p:cNvSpPr txBox="1"/>
          <p:nvPr/>
        </p:nvSpPr>
        <p:spPr>
          <a:xfrm>
            <a:off x="9056914" y="1915704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Flow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A6DCC4D-4864-B789-FD4B-9B1B91182027}"/>
              </a:ext>
            </a:extLst>
          </p:cNvPr>
          <p:cNvSpPr/>
          <p:nvPr/>
        </p:nvSpPr>
        <p:spPr>
          <a:xfrm>
            <a:off x="8845802" y="254360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34BFE8-1286-302E-6FCB-1C6D93C71CD5}"/>
              </a:ext>
            </a:extLst>
          </p:cNvPr>
          <p:cNvSpPr txBox="1"/>
          <p:nvPr/>
        </p:nvSpPr>
        <p:spPr>
          <a:xfrm>
            <a:off x="9098120" y="2487347"/>
            <a:ext cx="134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Upload Image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C620C48-BE57-BA7B-8AA1-1030ADC1642A}"/>
              </a:ext>
            </a:extLst>
          </p:cNvPr>
          <p:cNvSpPr/>
          <p:nvPr/>
        </p:nvSpPr>
        <p:spPr>
          <a:xfrm>
            <a:off x="8847478" y="329120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9FD03B-A126-90ED-7AFA-8BBF655C9981}"/>
              </a:ext>
            </a:extLst>
          </p:cNvPr>
          <p:cNvSpPr txBox="1"/>
          <p:nvPr/>
        </p:nvSpPr>
        <p:spPr>
          <a:xfrm>
            <a:off x="9079116" y="3244798"/>
            <a:ext cx="226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Compute request count &amp; response time metrics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272BEDF-D0FE-DBD5-34A7-7065A1636C01}"/>
              </a:ext>
            </a:extLst>
          </p:cNvPr>
          <p:cNvSpPr/>
          <p:nvPr/>
        </p:nvSpPr>
        <p:spPr>
          <a:xfrm>
            <a:off x="8851665" y="387760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9E89BA0-045A-E4B9-AA98-CF1F957A70C4}"/>
              </a:ext>
            </a:extLst>
          </p:cNvPr>
          <p:cNvSpPr txBox="1"/>
          <p:nvPr/>
        </p:nvSpPr>
        <p:spPr>
          <a:xfrm>
            <a:off x="9105472" y="3819261"/>
            <a:ext cx="216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classification results to UI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EBEC9DF-77F9-EE10-F5F5-53D1B31C61BA}"/>
              </a:ext>
            </a:extLst>
          </p:cNvPr>
          <p:cNvSpPr/>
          <p:nvPr/>
        </p:nvSpPr>
        <p:spPr>
          <a:xfrm>
            <a:off x="8853784" y="4508333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4BCF6FA-96C8-3EC0-8E33-413B8E45212E}"/>
              </a:ext>
            </a:extLst>
          </p:cNvPr>
          <p:cNvSpPr txBox="1"/>
          <p:nvPr/>
        </p:nvSpPr>
        <p:spPr>
          <a:xfrm>
            <a:off x="9105472" y="4452071"/>
            <a:ext cx="13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Export metrics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52FD108-38E3-9D2B-8CD3-E106EA4E4F7F}"/>
              </a:ext>
            </a:extLst>
          </p:cNvPr>
          <p:cNvSpPr/>
          <p:nvPr/>
        </p:nvSpPr>
        <p:spPr>
          <a:xfrm>
            <a:off x="8846169" y="2906837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C72230-1BBD-6FE0-2CCC-30D55AA2F49B}"/>
              </a:ext>
            </a:extLst>
          </p:cNvPr>
          <p:cNvSpPr txBox="1"/>
          <p:nvPr/>
        </p:nvSpPr>
        <p:spPr>
          <a:xfrm>
            <a:off x="9098690" y="286308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Perform classification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7FCB157-071A-EE5A-7C89-1747DA34FD28}"/>
              </a:ext>
            </a:extLst>
          </p:cNvPr>
          <p:cNvSpPr/>
          <p:nvPr/>
        </p:nvSpPr>
        <p:spPr>
          <a:xfrm>
            <a:off x="5162651" y="24875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7E1E64C-2570-8B52-A354-56A360DFD458}"/>
              </a:ext>
            </a:extLst>
          </p:cNvPr>
          <p:cNvSpPr/>
          <p:nvPr/>
        </p:nvSpPr>
        <p:spPr>
          <a:xfrm>
            <a:off x="8853784" y="489001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7D3CF8F-66AD-D3E9-9A0E-D101E97C4470}"/>
              </a:ext>
            </a:extLst>
          </p:cNvPr>
          <p:cNvSpPr txBox="1"/>
          <p:nvPr/>
        </p:nvSpPr>
        <p:spPr>
          <a:xfrm>
            <a:off x="9105472" y="4833756"/>
            <a:ext cx="1364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metrics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AED921C-7DE9-FB09-AE53-35CAE170DFAB}"/>
              </a:ext>
            </a:extLst>
          </p:cNvPr>
          <p:cNvSpPr/>
          <p:nvPr/>
        </p:nvSpPr>
        <p:spPr>
          <a:xfrm>
            <a:off x="5457822" y="24875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75ABDF9-616F-188B-7179-301ED39727B3}"/>
              </a:ext>
            </a:extLst>
          </p:cNvPr>
          <p:cNvSpPr/>
          <p:nvPr/>
        </p:nvSpPr>
        <p:spPr>
          <a:xfrm>
            <a:off x="8856477" y="527633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1BDCF81-BF89-B64E-91C1-D2912F29EDA8}"/>
              </a:ext>
            </a:extLst>
          </p:cNvPr>
          <p:cNvSpPr txBox="1"/>
          <p:nvPr/>
        </p:nvSpPr>
        <p:spPr>
          <a:xfrm>
            <a:off x="9108165" y="5220073"/>
            <a:ext cx="1737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Show metrics in UI</a:t>
            </a:r>
          </a:p>
        </p:txBody>
      </p:sp>
    </p:spTree>
    <p:extLst>
      <p:ext uri="{BB962C8B-B14F-4D97-AF65-F5344CB8AC3E}">
        <p14:creationId xmlns:p14="http://schemas.microsoft.com/office/powerpoint/2010/main" val="42934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F7954-5DD1-0A18-37E1-393B9611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EE98-FE68-A74B-AEA2-506E2CE82E3D}" type="datetime4">
              <a:rPr lang="en-IN" smtClean="0"/>
              <a:t>17 January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8B0E7-0AC4-3D9C-3925-5C08F5D8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Dhanunjaya Elluri Thimmaraju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A1BAB-61F4-7521-5150-953CCBBA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2F43-0B47-7A4B-B66C-3F05C3D2952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084F5-EA1B-5403-BB52-3E4D0DF67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1" t="20168" r="5883" b="24790"/>
          <a:stretch/>
        </p:blipFill>
        <p:spPr>
          <a:xfrm>
            <a:off x="9503229" y="337457"/>
            <a:ext cx="1850571" cy="76716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B00D540-37D6-12A0-FFE1-1F97BDA4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12" y="2617694"/>
            <a:ext cx="2559423" cy="1474087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5406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140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Inference Service Code Task</vt:lpstr>
      <vt:lpstr>Project Overview</vt:lpstr>
      <vt:lpstr>Project Architecture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Service Code Task</dc:title>
  <dc:creator>Dhanunjaya Elluri Thimmaraju</dc:creator>
  <cp:lastModifiedBy>Dhanunjaya Elluri Thimmaraju</cp:lastModifiedBy>
  <cp:revision>5</cp:revision>
  <dcterms:created xsi:type="dcterms:W3CDTF">2025-01-17T12:22:48Z</dcterms:created>
  <dcterms:modified xsi:type="dcterms:W3CDTF">2025-01-17T14:58:25Z</dcterms:modified>
</cp:coreProperties>
</file>