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658"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677656"/>
          </a:xfrm>
          <a:prstGeom prst="rect">
            <a:avLst/>
          </a:prstGeom>
          <a:noFill/>
        </p:spPr>
        <p:txBody>
          <a:bodyPr wrap="square" rtlCol="0">
            <a:spAutoFit/>
          </a:bodyPr>
          <a:lstStyle/>
          <a:p>
            <a:r>
              <a:rPr lang="en-US" sz="2400" dirty="0"/>
              <a:t>STUDENT NAME:M.KAVIYA</a:t>
            </a:r>
          </a:p>
          <a:p>
            <a:r>
              <a:rPr lang="en-US" sz="2400" dirty="0"/>
              <a:t>REGISTER NO:312219232 </a:t>
            </a:r>
          </a:p>
          <a:p>
            <a:r>
              <a:rPr lang="en-US" sz="2400" dirty="0"/>
              <a:t>(972A68CEEE557E8ACFC4F3F14EF8B307</a:t>
            </a:r>
          </a:p>
          <a:p>
            <a:r>
              <a:rPr lang="en-US" sz="2400" dirty="0"/>
              <a:t>DEPARTMENT:COMMERCE</a:t>
            </a:r>
          </a:p>
          <a:p>
            <a:r>
              <a:rPr lang="en-US" sz="2400" dirty="0"/>
              <a:t>COLLEGE:ANNAI THERASA ARTS AND SCIENCE COLLEGE THIRUKAZHUKUNDRAM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1371600" y="1201063"/>
            <a:ext cx="6096000" cy="5355312"/>
          </a:xfrm>
          <a:prstGeom prst="rect">
            <a:avLst/>
          </a:prstGeom>
        </p:spPr>
        <p:txBody>
          <a:bodyPr>
            <a:spAutoFit/>
          </a:bodyPr>
          <a:lstStyle/>
          <a:p>
            <a:pPr marL="342900" indent="-342900">
              <a:buAutoNum type="arabicPeriod"/>
            </a:pPr>
            <a:r>
              <a:rPr lang="en-IN" dirty="0"/>
              <a:t>Data Preparation: Clean, transform, and format the dataset for analysis.</a:t>
            </a:r>
          </a:p>
          <a:p>
            <a:pPr marL="342900" indent="-342900">
              <a:buAutoNum type="arabicPeriod"/>
            </a:pPr>
            <a:r>
              <a:rPr lang="en-IN" dirty="0"/>
              <a:t>KPI Selection: Identify relevant Key Performance Indicators (KPIs) for analysis, such as sales numbers, customer satisfaction ratings, and project completion rates.</a:t>
            </a:r>
          </a:p>
          <a:p>
            <a:pPr marL="342900" indent="-342900">
              <a:buAutoNum type="arabicPeriod"/>
            </a:pPr>
            <a:r>
              <a:rPr lang="en-IN" dirty="0"/>
              <a:t>Weightage Assignment: Assign weights to each KPI based on organizational priorities and objectives.</a:t>
            </a:r>
          </a:p>
          <a:p>
            <a:pPr marL="342900" indent="-342900">
              <a:buAutoNum type="arabicPeriod"/>
            </a:pPr>
            <a:r>
              <a:rPr lang="en-IN" dirty="0"/>
              <a:t>Scoring Model: Develop a scoring model to calculate employee performance scores based on KPIs and weights.</a:t>
            </a:r>
          </a:p>
          <a:p>
            <a:pPr marL="342900" indent="-342900">
              <a:buAutoNum type="arabicPeriod"/>
            </a:pPr>
            <a:r>
              <a:rPr lang="en-IN" dirty="0"/>
              <a:t>Benchmarking: Establish benchmarks for performance evaluation, such as average, median, or top performer scores.</a:t>
            </a:r>
          </a:p>
          <a:p>
            <a:pPr marL="342900" indent="-342900">
              <a:buAutoNum type="arabicPeriod"/>
            </a:pPr>
            <a:r>
              <a:rPr lang="en-IN" dirty="0"/>
              <a:t>Trend Analysis: Analysis performance trends over time to identify areas of improvement.</a:t>
            </a:r>
          </a:p>
          <a:p>
            <a:pPr marL="342900" indent="-342900">
              <a:buAutoNum type="arabicPeriod"/>
            </a:pPr>
            <a:r>
              <a:rPr lang="en-IN" dirty="0"/>
              <a:t>Predictive Modelling: Apply predictive analytics to forecast future performance and identify potential risks or opportunities.</a:t>
            </a:r>
          </a:p>
          <a:p>
            <a:pPr marL="342900" indent="-342900">
              <a:buAutoNum type="arabicPeriod"/>
            </a:pPr>
            <a:r>
              <a:rPr lang="en-IN" dirty="0"/>
              <a:t>Dashboard Creation: Design and develop interactive dashboards to visualize performance data and insights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162918" y="575786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44784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391518" y="5482413"/>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p:cNvSpPr/>
          <p:nvPr/>
        </p:nvSpPr>
        <p:spPr>
          <a:xfrm>
            <a:off x="1219200" y="1143634"/>
            <a:ext cx="6400800" cy="5632311"/>
          </a:xfrm>
          <a:prstGeom prst="rect">
            <a:avLst/>
          </a:prstGeom>
        </p:spPr>
        <p:txBody>
          <a:bodyPr wrap="square">
            <a:spAutoFit/>
          </a:bodyPr>
          <a:lstStyle/>
          <a:p>
            <a:r>
              <a:rPr lang="en-IN" dirty="0"/>
              <a:t>Empower Excel's comprehensive employee performance analysis yields actionable insights, enabling organizations to optimize talent development, enhance productivity, and drive business growth. With Empower Excel, HR professionals and managers can:</a:t>
            </a:r>
          </a:p>
          <a:p>
            <a:endParaRPr lang="en-IN" dirty="0"/>
          </a:p>
          <a:p>
            <a:pPr marL="285750" indent="-285750">
              <a:buFont typeface="Wingdings" panose="05000000000000000000" pitchFamily="2" charset="2"/>
              <a:buChar char="v"/>
            </a:pPr>
            <a:r>
              <a:rPr lang="en-IN" dirty="0"/>
              <a:t>Identify top performers and recognize their achievements</a:t>
            </a:r>
          </a:p>
          <a:p>
            <a:pPr marL="285750" indent="-285750">
              <a:buFont typeface="Wingdings" panose="05000000000000000000" pitchFamily="2" charset="2"/>
              <a:buChar char="v"/>
            </a:pPr>
            <a:r>
              <a:rPr lang="en-IN" dirty="0"/>
              <a:t>Pinpoint areas for improvement and create targeted development plans</a:t>
            </a:r>
          </a:p>
          <a:p>
            <a:pPr marL="285750" indent="-285750">
              <a:buFont typeface="Wingdings" panose="05000000000000000000" pitchFamily="2" charset="2"/>
              <a:buChar char="v"/>
            </a:pPr>
            <a:r>
              <a:rPr lang="en-IN" dirty="0"/>
              <a:t>Track progress and measure the effectiveness of training initiatives</a:t>
            </a:r>
          </a:p>
          <a:p>
            <a:pPr marL="285750" indent="-285750">
              <a:buFont typeface="Wingdings" panose="05000000000000000000" pitchFamily="2" charset="2"/>
              <a:buChar char="v"/>
            </a:pPr>
            <a:r>
              <a:rPr lang="en-IN" dirty="0"/>
              <a:t>Make data-driven decisions to inform promotions, succession planning, and talent acquisition strategies</a:t>
            </a:r>
          </a:p>
          <a:p>
            <a:pPr marL="285750" indent="-285750">
              <a:buFont typeface="Wingdings" panose="05000000000000000000" pitchFamily="2" charset="2"/>
              <a:buChar char="v"/>
            </a:pPr>
            <a:r>
              <a:rPr lang="en-IN" dirty="0"/>
              <a:t>Enhance employee engagement and retention through fair and transparent performance evaluations</a:t>
            </a:r>
          </a:p>
          <a:p>
            <a:pPr marL="285750" indent="-285750">
              <a:buFont typeface="Wingdings" panose="05000000000000000000" pitchFamily="2" charset="2"/>
              <a:buChar char="v"/>
            </a:pPr>
            <a:r>
              <a:rPr lang="en-IN" dirty="0"/>
              <a:t>Align employee performance with organizational objectives, driving business success By leveraging Empower Excel's robust analytics and intuitive dashboards, organizations can transform their employee performance management, leading to improved outcomes, increased efficiency, and a competitive advantage in the market.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914400" y="1905000"/>
            <a:ext cx="7924800" cy="3139321"/>
          </a:xfrm>
          <a:prstGeom prst="rect">
            <a:avLst/>
          </a:prstGeom>
        </p:spPr>
        <p:txBody>
          <a:bodyPr wrap="square">
            <a:spAutoFit/>
          </a:bodyPr>
          <a:lstStyle/>
          <a:p>
            <a:r>
              <a:rPr lang="en-IN" dirty="0"/>
              <a:t>In conclusion, Empower Excel's Employee Performance Analysis using Excel provides a powerful and intuitive solution for organizations to optimize their workforce performance. By harnessing the capabilities of Excel, Empower Excel enables HR professionals and managers to effortlessly track, analysis, and visualize employee performance data, gaining actionable insights to inform strategic decisions. With its comprehensive dashboard, automated reporting, and predictive analytics, Empower Excel streamlines employee performance management, enhances talent development, and drives business growth. By adopting Empower Excel, organizations can unlock the full potential of their employees, foster a culture of high performance, and achieve sustainable success in an ever-evolving business landscape.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56469"/>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763000" y="123995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1447800" y="1863220"/>
            <a:ext cx="6096000" cy="3693319"/>
          </a:xfrm>
          <a:prstGeom prst="rect">
            <a:avLst/>
          </a:prstGeom>
        </p:spPr>
        <p:txBody>
          <a:bodyPr>
            <a:spAutoFit/>
          </a:bodyPr>
          <a:lstStyle/>
          <a:p>
            <a:r>
              <a:rPr lang="en-IN" dirty="0"/>
              <a:t>The HR department is seeking to develop an Excel-based system to analysis and evaluate employee performance across various departments and roles.  With a dataset of 500 employees, the system needs to track key performance indicators such as sales numbers, customer satisfaction ratings, project completion rates, and quality metrics. The goal is to create a comprehensive dashboard that enables individual employee scorecards, departmental performance comparisons, and trend analysis over time. By identifying top performers and areas for improvement, the system aims to provide actionable insights for informed decision-making and targeted training initiatives, ultimately enhancing employee performance and driving business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0425112" y="82639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8"/>
          <p:cNvSpPr/>
          <p:nvPr/>
        </p:nvSpPr>
        <p:spPr>
          <a:xfrm>
            <a:off x="676275" y="1622886"/>
            <a:ext cx="6096000" cy="5078313"/>
          </a:xfrm>
          <a:prstGeom prst="rect">
            <a:avLst/>
          </a:prstGeom>
        </p:spPr>
        <p:txBody>
          <a:bodyPr>
            <a:spAutoFit/>
          </a:bodyPr>
          <a:lstStyle/>
          <a:p>
            <a:r>
              <a:rPr lang="en-IN" b="1" dirty="0"/>
              <a:t>Objective: </a:t>
            </a:r>
          </a:p>
          <a:p>
            <a:r>
              <a:rPr lang="en-IN" dirty="0"/>
              <a:t>Design and develop an Excel-based system to track, evaluate, and visualize employee performance across various departments and roles.</a:t>
            </a:r>
          </a:p>
          <a:p>
            <a:r>
              <a:rPr lang="en-IN" b="1" dirty="0"/>
              <a:t>Scope:- </a:t>
            </a:r>
          </a:p>
          <a:p>
            <a:pPr marL="285750" indent="-285750">
              <a:buFont typeface="Wingdings" panose="05000000000000000000" pitchFamily="2" charset="2"/>
              <a:buChar char="§"/>
            </a:pPr>
            <a:r>
              <a:rPr lang="en-IN" dirty="0"/>
              <a:t>Develop an Excel dashboard to track key performance indicators (KPIs)</a:t>
            </a:r>
          </a:p>
          <a:p>
            <a:pPr marL="285750" indent="-285750">
              <a:buFont typeface="Wingdings" panose="05000000000000000000" pitchFamily="2" charset="2"/>
              <a:buChar char="§"/>
            </a:pPr>
            <a:r>
              <a:rPr lang="en-IN" dirty="0"/>
              <a:t>Create individual employee scorecards and departmental performance comparisons</a:t>
            </a:r>
          </a:p>
          <a:p>
            <a:pPr marL="285750" indent="-285750">
              <a:buFont typeface="Wingdings" panose="05000000000000000000" pitchFamily="2" charset="2"/>
              <a:buChar char="§"/>
            </a:pPr>
            <a:r>
              <a:rPr lang="en-IN" dirty="0"/>
              <a:t>Enable trend analysis over time (quarterly and annually)</a:t>
            </a:r>
          </a:p>
          <a:p>
            <a:pPr marL="285750" indent="-285750">
              <a:buFont typeface="Wingdings" panose="05000000000000000000" pitchFamily="2" charset="2"/>
              <a:buChar char="§"/>
            </a:pPr>
            <a:r>
              <a:rPr lang="en-IN" dirty="0"/>
              <a:t>Identify top performers and areas for improvement</a:t>
            </a:r>
          </a:p>
          <a:p>
            <a:pPr marL="285750" indent="-285750">
              <a:buFont typeface="Wingdings" panose="05000000000000000000" pitchFamily="2" charset="2"/>
              <a:buChar char="§"/>
            </a:pPr>
            <a:r>
              <a:rPr lang="en-IN" dirty="0"/>
              <a:t>Provide data-driven insights for informed decision-making and targeted training initiatives</a:t>
            </a:r>
          </a:p>
          <a:p>
            <a:pPr marL="285750" indent="-285750">
              <a:buFont typeface="Wingdings" panose="05000000000000000000" pitchFamily="2" charset="2"/>
              <a:buChar char="§"/>
            </a:pPr>
            <a:r>
              <a:rPr lang="en-IN" dirty="0"/>
              <a:t>Deliverables:- </a:t>
            </a:r>
          </a:p>
          <a:p>
            <a:pPr marL="285750" indent="-285750">
              <a:buFont typeface="Wingdings" panose="05000000000000000000" pitchFamily="2" charset="2"/>
              <a:buChar char="§"/>
            </a:pPr>
            <a:r>
              <a:rPr lang="en-IN" dirty="0"/>
              <a:t>Excel-based employee performance analysis system</a:t>
            </a:r>
          </a:p>
          <a:p>
            <a:pPr marL="285750" indent="-285750">
              <a:buFont typeface="Wingdings" panose="05000000000000000000" pitchFamily="2" charset="2"/>
              <a:buChar char="§"/>
            </a:pPr>
            <a:r>
              <a:rPr lang="en-IN" dirty="0"/>
              <a:t>Comprehensive dashboard with data visualizations</a:t>
            </a:r>
          </a:p>
          <a:p>
            <a:pPr marL="285750" indent="-285750">
              <a:buFont typeface="Wingdings" panose="05000000000000000000" pitchFamily="2" charset="2"/>
              <a:buChar char="§"/>
            </a:pPr>
            <a:r>
              <a:rPr lang="en-IN" dirty="0"/>
              <a:t> Individual employee scorecards and departmental reports</a:t>
            </a:r>
          </a:p>
          <a:p>
            <a:pPr marL="285750" indent="-285750">
              <a:buFont typeface="Wingdings" panose="05000000000000000000" pitchFamily="2" charset="2"/>
              <a:buChar char="§"/>
            </a:pPr>
            <a:r>
              <a:rPr lang="en-IN" dirty="0"/>
              <a:t>Trend analysis and performance insights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844841" y="519256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439400" y="98894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0892466" y="599122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1219200" y="1575870"/>
            <a:ext cx="6096000" cy="4524315"/>
          </a:xfrm>
          <a:prstGeom prst="rect">
            <a:avLst/>
          </a:prstGeom>
        </p:spPr>
        <p:txBody>
          <a:bodyPr>
            <a:spAutoFit/>
          </a:bodyPr>
          <a:lstStyle/>
          <a:p>
            <a:r>
              <a:rPr lang="en-IN" b="1" dirty="0"/>
              <a:t>Objective: </a:t>
            </a:r>
            <a:r>
              <a:rPr lang="en-IN" dirty="0"/>
              <a:t>Design and develop an Excel-based system to track, evaluate, and visualize employee performance across various departments and roles.</a:t>
            </a:r>
          </a:p>
          <a:p>
            <a:r>
              <a:rPr lang="en-IN" b="1" dirty="0"/>
              <a:t>Scope:- </a:t>
            </a:r>
            <a:r>
              <a:rPr lang="en-IN" dirty="0"/>
              <a:t>Develop an Excel dashboard to track key performance indicators (KPIs)</a:t>
            </a:r>
          </a:p>
          <a:p>
            <a:pPr marL="285750" indent="-285750">
              <a:buFont typeface="Wingdings" panose="05000000000000000000" pitchFamily="2" charset="2"/>
              <a:buChar char="Ø"/>
            </a:pPr>
            <a:r>
              <a:rPr lang="en-IN" dirty="0"/>
              <a:t>Create individual employee scorecards and departmental performance comparisons</a:t>
            </a:r>
          </a:p>
          <a:p>
            <a:pPr marL="285750" indent="-285750">
              <a:buFont typeface="Wingdings" panose="05000000000000000000" pitchFamily="2" charset="2"/>
              <a:buChar char="Ø"/>
            </a:pPr>
            <a:r>
              <a:rPr lang="en-IN" dirty="0"/>
              <a:t>Enable trend analysis over time (quarterly and annually)</a:t>
            </a:r>
          </a:p>
          <a:p>
            <a:pPr marL="285750" indent="-285750">
              <a:buFont typeface="Wingdings" panose="05000000000000000000" pitchFamily="2" charset="2"/>
              <a:buChar char="Ø"/>
            </a:pPr>
            <a:r>
              <a:rPr lang="en-IN" dirty="0"/>
              <a:t>Identify top performers and areas for improvement</a:t>
            </a:r>
          </a:p>
          <a:p>
            <a:pPr marL="285750" indent="-285750">
              <a:buFont typeface="Wingdings" panose="05000000000000000000" pitchFamily="2" charset="2"/>
              <a:buChar char="Ø"/>
            </a:pPr>
            <a:r>
              <a:rPr lang="en-IN" dirty="0"/>
              <a:t>Provide data-driven insights for informed decision</a:t>
            </a:r>
          </a:p>
          <a:p>
            <a:pPr marL="285750" indent="-285750">
              <a:buFont typeface="Wingdings" panose="05000000000000000000" pitchFamily="2" charset="2"/>
              <a:buChar char="Ø"/>
            </a:pPr>
            <a:r>
              <a:rPr lang="en-IN" dirty="0"/>
              <a:t>making and targeted training initiatives</a:t>
            </a:r>
          </a:p>
          <a:p>
            <a:pPr marL="285750" indent="-285750">
              <a:buFont typeface="Wingdings" panose="05000000000000000000" pitchFamily="2" charset="2"/>
              <a:buChar char="Ø"/>
            </a:pPr>
            <a:r>
              <a:rPr lang="en-IN" dirty="0"/>
              <a:t>Deliverables:</a:t>
            </a:r>
          </a:p>
          <a:p>
            <a:pPr marL="285750" indent="-285750">
              <a:buFont typeface="Wingdings" panose="05000000000000000000" pitchFamily="2" charset="2"/>
              <a:buChar char="Ø"/>
            </a:pPr>
            <a:r>
              <a:rPr lang="en-IN" dirty="0"/>
              <a:t>Excel-based employee performance analysis system</a:t>
            </a:r>
          </a:p>
          <a:p>
            <a:pPr marL="285750" indent="-285750">
              <a:buFont typeface="Wingdings" panose="05000000000000000000" pitchFamily="2" charset="2"/>
              <a:buChar char="Ø"/>
            </a:pPr>
            <a:r>
              <a:rPr lang="en-IN" dirty="0"/>
              <a:t>Comprehensive dashboard with data visualizations</a:t>
            </a:r>
          </a:p>
          <a:p>
            <a:pPr marL="285750" indent="-285750">
              <a:buFont typeface="Wingdings" panose="05000000000000000000" pitchFamily="2" charset="2"/>
              <a:buChar char="Ø"/>
            </a:pPr>
            <a:r>
              <a:rPr lang="en-IN" dirty="0"/>
              <a:t>Individual employee scorecards and departmental reports</a:t>
            </a:r>
          </a:p>
          <a:p>
            <a:pPr marL="285750" indent="-285750">
              <a:buFont typeface="Wingdings" panose="05000000000000000000" pitchFamily="2" charset="2"/>
              <a:buChar char="Ø"/>
            </a:pPr>
            <a:r>
              <a:rPr lang="en-IN" dirty="0"/>
              <a:t>Trend analysis and performance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918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868180" y="1714652"/>
            <a:ext cx="6629400" cy="4801314"/>
          </a:xfrm>
          <a:prstGeom prst="rect">
            <a:avLst/>
          </a:prstGeom>
        </p:spPr>
        <p:txBody>
          <a:bodyPr wrap="square">
            <a:spAutoFit/>
          </a:bodyPr>
          <a:lstStyle/>
          <a:p>
            <a:r>
              <a:rPr lang="en-IN" b="1" dirty="0"/>
              <a:t>"Empower Excel" A comprehensive Excel-based employee performance analysis and management system.</a:t>
            </a:r>
          </a:p>
          <a:p>
            <a:r>
              <a:rPr lang="en-IN" b="1" dirty="0"/>
              <a:t>Value Proposition:</a:t>
            </a:r>
          </a:p>
          <a:p>
            <a:pPr marL="285750" indent="-285750">
              <a:buFont typeface="Courier New" panose="02070309020205020404" pitchFamily="49" charset="0"/>
              <a:buChar char="o"/>
            </a:pPr>
            <a:r>
              <a:rPr lang="en-IN" dirty="0"/>
              <a:t>"Transform your employee performance management with Empower Excel, a powerful and user</a:t>
            </a:r>
          </a:p>
          <a:p>
            <a:pPr marL="285750" indent="-285750">
              <a:buFont typeface="Courier New" panose="02070309020205020404" pitchFamily="49" charset="0"/>
              <a:buChar char="o"/>
            </a:pPr>
            <a:r>
              <a:rPr lang="en-IN" dirty="0"/>
              <a:t>-friendly Excel-based solution. Easily track, analysis, and visualize performance data, identify top performers, and pinpoint areas for improvement. Make data-driven decisions, enhance employee development, and drive business growth with Empower Excel's robust features and benefits.</a:t>
            </a:r>
          </a:p>
          <a:p>
            <a:r>
              <a:rPr lang="en-IN" b="1" dirty="0"/>
              <a:t>Key Features:</a:t>
            </a:r>
          </a:p>
          <a:p>
            <a:pPr marL="285750" indent="-285750">
              <a:buFont typeface="Courier New" panose="02070309020205020404" pitchFamily="49" charset="0"/>
              <a:buChar char="o"/>
            </a:pPr>
            <a:r>
              <a:rPr lang="en-IN" dirty="0"/>
              <a:t>Comprehensive performance dashboard</a:t>
            </a:r>
          </a:p>
          <a:p>
            <a:pPr marL="285750" indent="-285750">
              <a:buFont typeface="Courier New" panose="02070309020205020404" pitchFamily="49" charset="0"/>
              <a:buChar char="o"/>
            </a:pPr>
            <a:r>
              <a:rPr lang="en-IN" dirty="0"/>
              <a:t>Automated data tracking and reporting</a:t>
            </a:r>
          </a:p>
          <a:p>
            <a:pPr marL="285750" indent="-285750">
              <a:buFont typeface="Courier New" panose="02070309020205020404" pitchFamily="49" charset="0"/>
              <a:buChar char="o"/>
            </a:pPr>
            <a:r>
              <a:rPr lang="en-IN" dirty="0"/>
              <a:t>Customizable KPIs and metrics</a:t>
            </a:r>
          </a:p>
          <a:p>
            <a:pPr marL="285750" indent="-285750">
              <a:buFont typeface="Courier New" panose="02070309020205020404" pitchFamily="49" charset="0"/>
              <a:buChar char="o"/>
            </a:pPr>
            <a:r>
              <a:rPr lang="en-IN" dirty="0"/>
              <a:t>Individual employee scorecards and departmental comparisons</a:t>
            </a:r>
          </a:p>
          <a:p>
            <a:pPr marL="285750" indent="-285750">
              <a:buFont typeface="Courier New" panose="02070309020205020404" pitchFamily="49" charset="0"/>
              <a:buChar char="o"/>
            </a:pPr>
            <a:r>
              <a:rPr lang="en-IN" dirty="0"/>
              <a:t>Trend analysis and predictive insights6. Integration with existing HR systems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524000" y="1524000"/>
            <a:ext cx="6705600" cy="3970318"/>
          </a:xfrm>
          <a:prstGeom prst="rect">
            <a:avLst/>
          </a:prstGeom>
        </p:spPr>
        <p:txBody>
          <a:bodyPr wrap="square">
            <a:spAutoFit/>
          </a:bodyPr>
          <a:lstStyle/>
          <a:p>
            <a:r>
              <a:rPr lang="en-IN" dirty="0"/>
              <a:t>The dataset for Empower Excel consists of employee performance records, spanning across various departments and roles, with a total of 500 employees. The dataset includes key performance indicators (KPIs) such as sales numbers, customer satisfaction ratings, project completion rates, and quality metrics, tracked over a period of 12 months. Additional data points include employee demographics, job titles, departments, and tenure, providing a comprehensive view of the workforce. The dataset is structured into separate sheets for each KPI, with columns for employee ID, name, department, and performance metrics, allowing for easy filtering, sorting, and analysis in Excel. This robust dataset enables HR professionals and managers to gain actionable insights, identify trends, and make data-driven decisions to enhance employee performance and drive business growth.</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0890734" y="51816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439400" y="35417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277218" y="5875093"/>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590800" y="1713645"/>
            <a:ext cx="6096000" cy="4247317"/>
          </a:xfrm>
          <a:prstGeom prst="rect">
            <a:avLst/>
          </a:prstGeom>
        </p:spPr>
        <p:txBody>
          <a:bodyPr>
            <a:spAutoFit/>
          </a:bodyPr>
          <a:lstStyle/>
          <a:p>
            <a:r>
              <a:rPr lang="en-IN" dirty="0"/>
              <a:t>The "WOW" factor in Empower Excel lies in its cutting-edge, automated, and intuitive features that transform employee performance analysis from a tedious, manual process to a seamless, data-driven experience. With Empower Excel, HR professionals and managers can effortlessly track and visualize performance metrics in real-time, identify top performers and areas for improvement, and receive predictive insights to inform strategic decisions. The system's advanced analytics and AI-powered recommendations enable organizations to proactively address performance gaps, optimize talent development, and drive business growth. Moreover, Empower Excel's user-friendly interface and customizable dashboards ensure that users can easily navigate and leverage the system's capabilities, making it an indispensable tool for employee performance management.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204</TotalTime>
  <Words>1170</Words>
  <Application>Microsoft Office PowerPoint</Application>
  <PresentationFormat>Widescreen</PresentationFormat>
  <Paragraphs>95</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Dhanasekaran O</cp:lastModifiedBy>
  <cp:revision>18</cp:revision>
  <dcterms:created xsi:type="dcterms:W3CDTF">2024-03-29T15:07:22Z</dcterms:created>
  <dcterms:modified xsi:type="dcterms:W3CDTF">2024-09-09T15:38:38Z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