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US"/>
              <a:t>:</a:t>
            </a:r>
            <a:r>
              <a:rPr dirty="0" sz="2400" lang="en-US"/>
              <a:t> </a:t>
            </a:r>
            <a:r>
              <a:rPr dirty="0" sz="2400" lang="en-US"/>
              <a:t>D</a:t>
            </a:r>
            <a:r>
              <a:rPr dirty="0" sz="2400" lang="en-US"/>
              <a:t>H</a:t>
            </a:r>
            <a:r>
              <a:rPr dirty="0" sz="2400" lang="en-US"/>
              <a:t>A</a:t>
            </a:r>
            <a:r>
              <a:rPr dirty="0" sz="2400" lang="en-US"/>
              <a:t>N</a:t>
            </a:r>
            <a:r>
              <a:rPr dirty="0" sz="2400" lang="en-US"/>
              <a:t>U</a:t>
            </a:r>
            <a:r>
              <a:rPr dirty="0" sz="2400" lang="en-US"/>
              <a:t>S</a:t>
            </a:r>
            <a:r>
              <a:rPr dirty="0" sz="2400" lang="en-US"/>
              <a:t>H</a:t>
            </a:r>
            <a:r>
              <a:rPr dirty="0" sz="2400" lang="en-US"/>
              <a:t> </a:t>
            </a:r>
            <a:r>
              <a:rPr dirty="0" sz="2400" lang="en-US"/>
              <a:t>L</a:t>
            </a:r>
            <a:endParaRPr altLang="en-US" lang="zh-CN"/>
          </a:p>
          <a:p>
            <a:r>
              <a:rPr dirty="0" sz="2400" lang="en-US"/>
              <a:t>REGISTER NO:</a:t>
            </a:r>
            <a:r>
              <a:rPr dirty="0" sz="2400" lang="en-US"/>
              <a:t>3</a:t>
            </a:r>
            <a:r>
              <a:rPr dirty="0" sz="2400" lang="en-US"/>
              <a:t>1</a:t>
            </a:r>
            <a:r>
              <a:rPr dirty="0" sz="2400" lang="en-US"/>
              <a:t>2</a:t>
            </a:r>
            <a:r>
              <a:rPr dirty="0" sz="2400" lang="en-US"/>
              <a:t>2</a:t>
            </a:r>
            <a:r>
              <a:rPr dirty="0" sz="2400" lang="en-US"/>
              <a:t>1</a:t>
            </a:r>
            <a:r>
              <a:rPr dirty="0" sz="2400" lang="en-US"/>
              <a:t>4</a:t>
            </a:r>
            <a:r>
              <a:rPr dirty="0" sz="2400" lang="en-US"/>
              <a:t>0</a:t>
            </a:r>
            <a:r>
              <a:rPr dirty="0" sz="2400" lang="en-US"/>
              <a:t>1</a:t>
            </a:r>
            <a:r>
              <a:rPr dirty="0" sz="2400" lang="en-US"/>
              <a:t>9</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2024-03-28T17:07:22Z</dcterms:created>
  <dcterms:modified xsi:type="dcterms:W3CDTF">2024-09-03T07:26:51Z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db9272546fd343209c6ff6ffc13e1129</vt:lpwstr>
  </property>
</Properties>
</file>