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IN"/>
              <a:t>EMPLOYMENT PERFORMANCE ANALYSIS</a:t>
            </a:r>
            <a:endParaRPr lang="en-IN"/>
          </a:p>
        </c:rich>
      </c:tx>
      <c:layout/>
      <c:overlay val="0"/>
      <c:spPr>
        <a:noFill/>
        <a:ln>
          <a:noFill/>
        </a:ln>
        <a:effectLst/>
      </c:spPr>
    </c:title>
    <c:autoTitleDeleted val="0"/>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strRef>
              <c:f>'POOJA SURESH'!$C$3:$C$4</c:f>
              <c:strCache>
                <c:ptCount val="1"/>
                <c:pt idx="0">
                  <c:v>Fully Meets</c:v>
                </c:pt>
              </c:strCache>
            </c:strRef>
          </c:tx>
          <c:spPr>
            <a:solidFill>
              <a:schemeClr val="accent2"/>
            </a:solidFill>
            <a:ln>
              <a:noFill/>
            </a:ln>
            <a:effectLst/>
          </c:spPr>
          <c:invertIfNegative val="0"/>
          <c:dLbls>
            <c:delete val="1"/>
          </c:dLbls>
          <c:trendline>
            <c:spPr>
              <a:ln w="19050" cap="rnd" cmpd="sng" algn="ctr">
                <a:solidFill>
                  <a:schemeClr val="accent2"/>
                </a:solidFill>
                <a:prstDash val="sysDot"/>
                <a:round/>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strRef>
              <c:f>'POOJA SURESH'!$D$3:$D$4</c:f>
              <c:strCache>
                <c:ptCount val="1"/>
                <c:pt idx="0">
                  <c:v>Needs Improvement</c:v>
                </c:pt>
              </c:strCache>
            </c:strRef>
          </c:tx>
          <c:spPr>
            <a:solidFill>
              <a:schemeClr val="accent3"/>
            </a:solidFill>
            <a:ln>
              <a:noFill/>
            </a:ln>
            <a:effectLst/>
          </c:spPr>
          <c:invertIfNegative val="0"/>
          <c:dLbls>
            <c:delete val="1"/>
          </c:dLbls>
          <c:trendline>
            <c:spPr>
              <a:ln w="19050" cap="rnd" cmpd="sng" algn="ctr">
                <a:solidFill>
                  <a:schemeClr val="accent3"/>
                </a:solidFill>
                <a:prstDash val="sysDot"/>
                <a:round/>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strRef>
              <c:f>'POOJA SURESH'!$E$3:$E$4</c:f>
              <c:strCache>
                <c:ptCount val="1"/>
                <c:pt idx="0">
                  <c:v>PIP</c:v>
                </c:pt>
              </c:strCache>
            </c:strRef>
          </c:tx>
          <c:spPr>
            <a:solidFill>
              <a:schemeClr val="accent4"/>
            </a:solidFill>
            <a:ln>
              <a:noFill/>
            </a:ln>
            <a:effectLst/>
          </c:spPr>
          <c:invertIfNegative val="0"/>
          <c:dLbls>
            <c:delete val="1"/>
          </c:dLbls>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prstDash val="solid"/>
              <a:round/>
            </a:ln>
            <a:effectLst/>
          </c:spPr>
        </c:majorGridlines>
        <c:numFmt formatCode="General" sourceLinked="1"/>
        <c:majorTickMark val="none"/>
        <c:minorTickMark val="none"/>
        <c:tickLblPos val="nextTo"/>
        <c:txPr>
          <a:bodyPr rot="-60000000" spcFirstLastPara="0" vertOverflow="ellipsis" vert="horz" wrap="square" anchor="ctr" anchorCtr="1"/>
          <a:lstStyle/>
          <a:p>
            <a:pPr>
              <a:defRPr lang="en-US" sz="1000" b="0" i="0" u="none" strike="noStrike" kern="1200" baseline="0">
                <a:solidFill>
                  <a:schemeClr val="tx1"/>
                </a:solidFill>
                <a:latin typeface="+mn-lt"/>
                <a:ea typeface="+mn-ea"/>
                <a:cs typeface="+mn-cs"/>
              </a:defRPr>
            </a:pPr>
          </a:p>
        </c:txPr>
        <c:crossAx val="574602104"/>
        <c:crosses val="autoZero"/>
        <c:crossBetween val="between"/>
      </c:valAx>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txPr>
    <a:bodyPr/>
    <a:lstStyle/>
    <a:p>
      <a:pPr>
        <a:defRPr lang="en-US"/>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533400" y="228580"/>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19488" y="2629053"/>
            <a:ext cx="8610600" cy="1869441"/>
          </a:xfrm>
          <a:prstGeom prst="rect"/>
          <a:noFill/>
        </p:spPr>
        <p:txBody>
          <a:bodyPr rtlCol="0" wrap="square">
            <a:spAutoFit/>
          </a:bodyPr>
          <a:p>
            <a:r>
              <a:rPr dirty="0" sz="2400" lang="en-US"/>
              <a:t>STUDENT NAME</a:t>
            </a:r>
            <a:r>
              <a:rPr dirty="0" sz="2400" lang="en-IN"/>
              <a:t>:</a:t>
            </a:r>
            <a:r>
              <a:rPr altLang="en-IN" dirty="0" sz="2400" lang="en-GB"/>
              <a:t>   </a:t>
            </a:r>
            <a:r>
              <a:rPr altLang="en-IN" dirty="0" sz="2400" lang="en-US"/>
              <a:t>D</a:t>
            </a:r>
            <a:r>
              <a:rPr altLang="en-IN" dirty="0" sz="2400" lang="en-US"/>
              <a:t>H</a:t>
            </a:r>
            <a:r>
              <a:rPr altLang="en-IN" dirty="0" sz="2400" lang="en-US"/>
              <a:t>A</a:t>
            </a:r>
            <a:r>
              <a:rPr altLang="en-IN" dirty="0" sz="2400" lang="en-US"/>
              <a:t>N</a:t>
            </a:r>
            <a:r>
              <a:rPr altLang="en-IN" dirty="0" sz="2400" lang="en-US"/>
              <a:t>U</a:t>
            </a:r>
            <a:r>
              <a:rPr altLang="en-IN" dirty="0" sz="2400" lang="en-US"/>
              <a:t>S</a:t>
            </a:r>
            <a:r>
              <a:rPr altLang="en-IN" dirty="0" sz="2400" lang="en-US"/>
              <a:t>H</a:t>
            </a:r>
            <a:r>
              <a:rPr altLang="en-IN" dirty="0" sz="2400" lang="en-US"/>
              <a:t>.</a:t>
            </a:r>
            <a:r>
              <a:rPr altLang="en-IN" dirty="0" sz="2400" lang="en-GB"/>
              <a:t> K</a:t>
            </a:r>
            <a:endParaRPr dirty="0" sz="2400" lang="en-US"/>
          </a:p>
          <a:p>
            <a:r>
              <a:rPr dirty="0" sz="2400" lang="en-US"/>
              <a:t>REGISTER NO: </a:t>
            </a:r>
            <a:r>
              <a:rPr dirty="0" sz="2400" lang="en-IN"/>
              <a:t> </a:t>
            </a:r>
            <a:r>
              <a:rPr altLang="en-IN" dirty="0" sz="2400" lang="en-GB"/>
              <a:t>      3122194</a:t>
            </a:r>
            <a:r>
              <a:rPr altLang="en-IN" dirty="0" sz="2400" lang="en-US"/>
              <a:t>0</a:t>
            </a:r>
            <a:r>
              <a:rPr altLang="en-IN" dirty="0" sz="2400" lang="en-US"/>
              <a:t>9</a:t>
            </a:r>
            <a:endParaRPr dirty="0" sz="2400" lang="en-US"/>
          </a:p>
          <a:p>
            <a:r>
              <a:rPr dirty="0" sz="2400" lang="en-US"/>
              <a:t>DEPARTMENT: </a:t>
            </a:r>
            <a:r>
              <a:rPr altLang="en-US" dirty="0" sz="2400" lang="en-GB"/>
              <a:t>       III B.COM GENERAL </a:t>
            </a:r>
            <a:endParaRPr dirty="0" sz="2400" lang="en-US"/>
          </a:p>
          <a:p>
            <a:r>
              <a:rPr dirty="0" sz="2400" lang="en-US"/>
              <a:t>COLLEGE:</a:t>
            </a:r>
            <a:r>
              <a:rPr altLang="en-US" dirty="0" sz="2400" lang="en-GB"/>
              <a:t>                 S.A. COLLEGE OF ARTS &amp; SCIENCE</a:t>
            </a:r>
            <a:r>
              <a:rPr dirty="0" sz="2400" lang="en-US"/>
              <a:t>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endParaRPr dirty="0" lang="en-US"/>
          </a:p>
          <a:p>
            <a:pPr indent="-285750" marL="285750">
              <a:buFont typeface="Wingdings" panose="05000000000000000000" pitchFamily="2" charset="2"/>
              <a:buChar char="Ø"/>
            </a:pPr>
            <a:r>
              <a:rPr dirty="0" lang="en-US"/>
              <a:t>Drafted the data from the </a:t>
            </a:r>
            <a:r>
              <a:rPr dirty="0" lang="en-US" err="1"/>
              <a:t>edunet</a:t>
            </a:r>
            <a:r>
              <a:rPr dirty="0" lang="en-US"/>
              <a:t> dataset.</a:t>
            </a:r>
            <a:endParaRPr dirty="0" lang="en-US"/>
          </a:p>
          <a:p>
            <a:r>
              <a:rPr dirty="0" lang="en-US"/>
              <a:t>FEATURE COLLECTION:</a:t>
            </a:r>
            <a:endParaRPr dirty="0" lang="en-US"/>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endParaRPr dirty="0" lang="en-US"/>
          </a:p>
          <a:p>
            <a:pPr indent="-285750" marL="285750">
              <a:buFont typeface="Wingdings" panose="05000000000000000000" pitchFamily="2" charset="2"/>
              <a:buChar char="Ø"/>
            </a:pPr>
            <a:r>
              <a:rPr dirty="0" lang="en-US"/>
              <a:t>Exceeds</a:t>
            </a:r>
            <a:endParaRPr dirty="0" lang="en-US"/>
          </a:p>
          <a:p>
            <a:pPr indent="-285750" marL="285750">
              <a:buFont typeface="Wingdings" panose="05000000000000000000" pitchFamily="2" charset="2"/>
              <a:buChar char="Ø"/>
            </a:pPr>
            <a:r>
              <a:rPr dirty="0" lang="en-US"/>
              <a:t>Fully meets</a:t>
            </a:r>
            <a:endParaRPr dirty="0" lang="en-US"/>
          </a:p>
          <a:p>
            <a:pPr indent="-285750" marL="285750">
              <a:buFont typeface="Wingdings" panose="05000000000000000000" pitchFamily="2" charset="2"/>
              <a:buChar char="Ø"/>
            </a:pPr>
            <a:r>
              <a:rPr dirty="0" lang="en-US"/>
              <a:t>Needs improvements</a:t>
            </a:r>
            <a:endParaRPr dirty="0" lang="en-US"/>
          </a:p>
          <a:p>
            <a:pPr indent="-285750" marL="285750">
              <a:buFont typeface="Wingdings" panose="05000000000000000000" pitchFamily="2" charset="2"/>
              <a:buChar char="Ø"/>
            </a:pPr>
            <a:r>
              <a:rPr dirty="0" lang="en-US"/>
              <a:t>PIP</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318260" y="1122044"/>
          <a:ext cx="8263890" cy="432435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78" name="TextBox 3"/>
          <p:cNvSpPr txBox="1"/>
          <p:nvPr/>
        </p:nvSpPr>
        <p:spPr>
          <a:xfrm>
            <a:off x="781708" y="1509028"/>
            <a:ext cx="9505291" cy="2308324"/>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4400" lang="en-US">
              <a:solidFill>
                <a:srgbClr val="0F0F0F"/>
              </a:solidFill>
              <a:latin typeface="Times New Roman" panose="02020603050405020304" pitchFamily="18" charset="0"/>
              <a:cs typeface="Times New Roman" panose="02020603050405020304" pitchFamily="18" charset="0"/>
            </a:endParaRP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6"/>
            <a:ext cx="6934200" cy="19583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1"/>
          </a:xfrm>
          <a:prstGeom prst="rect"/>
          <a:noFill/>
        </p:spPr>
        <p:txBody>
          <a:bodyPr wrap="square">
            <a:spAutoFit/>
          </a:bodyPr>
          <a:p>
            <a:r>
              <a:rPr dirty="0" lang="en-IN"/>
              <a:t>:</a:t>
            </a:r>
            <a:endParaRPr dirty="0" lang="en-IN"/>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1"/>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endParaRPr dirty="0" lang="en-US"/>
          </a:p>
          <a:p>
            <a:pPr indent="-285750" marL="285750">
              <a:buFont typeface="Wingdings" panose="05000000000000000000" pitchFamily="2" charset="2"/>
              <a:buChar char="Ø"/>
            </a:pPr>
            <a:r>
              <a:rPr dirty="0" lang="en-US"/>
              <a:t> HR Professionals</a:t>
            </a:r>
            <a:endParaRPr dirty="0" lang="en-US"/>
          </a:p>
          <a:p>
            <a:pPr indent="-285750" marL="285750">
              <a:buFont typeface="Wingdings" panose="05000000000000000000" pitchFamily="2" charset="2"/>
              <a:buChar char="Ø"/>
            </a:pPr>
            <a:r>
              <a:rPr dirty="0" lang="en-US"/>
              <a:t> Executives</a:t>
            </a:r>
            <a:endParaRPr dirty="0" lang="en-US"/>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endParaRPr dirty="0" sz="1800" lang="en-US"/>
          </a:p>
          <a:p>
            <a:r>
              <a:rPr dirty="0" sz="1800" lang="en-US"/>
              <a:t>  </a:t>
            </a:r>
            <a:endParaRPr dirty="0" sz="1800" lang="en-US"/>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endParaRPr dirty="0" sz="1800" lang="en-US"/>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endParaRPr dirty="0" lang="en-US"/>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Sachin</cp:lastModifiedBy>
  <dcterms:created xsi:type="dcterms:W3CDTF">2024-03-29T04:07:00Z</dcterms:created>
  <dcterms:modified xsi:type="dcterms:W3CDTF">2024-09-02T15:08:03Z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87ef22497577462aa1decc727c2b7015</vt:lpwstr>
  </property>
  <property fmtid="{D5CDD505-2E9C-101B-9397-08002B2CF9AE}" pid="5" name="KSOProductBuildVer">
    <vt:lpwstr>1033-12.2.0.17562</vt:lpwstr>
  </property>
</Properties>
</file>