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144" y="24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dirty="0"/>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dirty="0"/>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dirty="0"/>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dirty="0"/>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dirty="0"/>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dirty="0"/>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dirty="0"/>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dirty="0"/>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hanush-28092007/TNSDC-DIGITAL-PORTFOLIO/blob/8a8374284c24dae2ef44f18ba699a1b939b262af/MY%20PORTFOLIO.html" TargetMode="External" /><Relationship Id="rId2" Type="http://schemas.openxmlformats.org/officeDocument/2006/relationships/hyperlink" Target="https://github.com/Dhanush-28092007/TNSDC-DIGITAL-PORTFOLIO.git" TargetMode="External"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dirty="0"/>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dirty="0"/>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dirty="0"/>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dirty="0"/>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71600" y="2807829"/>
            <a:ext cx="8610600" cy="1938992"/>
          </a:xfrm>
          <a:prstGeom prst="rect">
            <a:avLst/>
          </a:prstGeom>
          <a:noFill/>
        </p:spPr>
        <p:txBody>
          <a:bodyPr wrap="square" lIns="91440" tIns="45720" rIns="91440" bIns="45720" rtlCol="0" anchor="t">
            <a:spAutoFit/>
          </a:bodyPr>
          <a:lstStyle/>
          <a:p>
            <a:r>
              <a:rPr lang="en-US" sz="2400" dirty="0"/>
              <a:t>STUDENT NAME:K.DHANUSH</a:t>
            </a:r>
          </a:p>
          <a:p>
            <a:r>
              <a:rPr lang="en-US" sz="2400" dirty="0"/>
              <a:t>REGISTER NO AND NMID: 212402342,asunm1301212402342</a:t>
            </a:r>
            <a:endParaRPr lang="en-US" sz="2400" dirty="0">
              <a:cs typeface="Calibri"/>
            </a:endParaRPr>
          </a:p>
          <a:p>
            <a:r>
              <a:rPr lang="en-US" sz="2400" dirty="0"/>
              <a:t>DEPARTMENT: BCA</a:t>
            </a:r>
          </a:p>
          <a:p>
            <a:r>
              <a:rPr lang="en-US" sz="2400" dirty="0"/>
              <a:t>COLLEGE: COLLEGE/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dirty="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28DFDDCF-0633-94E0-01E5-278C086A8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04960" y="1376127"/>
            <a:ext cx="3624456" cy="54247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dirty="0">
              <a:latin typeface="Trebuchet MS"/>
              <a:cs typeface="Trebuchet MS"/>
            </a:endParaRPr>
          </a:p>
        </p:txBody>
      </p:sp>
      <p:sp>
        <p:nvSpPr>
          <p:cNvPr id="2" name="TextBox 1">
            <a:extLst>
              <a:ext uri="{FF2B5EF4-FFF2-40B4-BE49-F238E27FC236}">
                <a16:creationId xmlns:a16="http://schemas.microsoft.com/office/drawing/2014/main" id="{FF25EE15-6488-52C3-F817-7C9AE34EA8B7}"/>
              </a:ext>
            </a:extLst>
          </p:cNvPr>
          <p:cNvSpPr txBox="1"/>
          <p:nvPr/>
        </p:nvSpPr>
        <p:spPr>
          <a:xfrm>
            <a:off x="1066800" y="2133600"/>
            <a:ext cx="7315200" cy="3046988"/>
          </a:xfrm>
          <a:prstGeom prst="rect">
            <a:avLst/>
          </a:prstGeom>
          <a:noFill/>
        </p:spPr>
        <p:txBody>
          <a:bodyPr wrap="square" rtlCol="0">
            <a:spAutoFit/>
          </a:bodyPr>
          <a:lstStyle/>
          <a:p>
            <a:r>
              <a:rPr lang="en-GB" sz="3200" dirty="0"/>
              <a:t>The portfolio website effectively presents personal details, education, skills, and certificates in a professional and visually appealing way. It serves as a digital resume that is interactive, responsive, and useful for academic and career opportunities.</a:t>
            </a:r>
            <a:endParaRPr lang="en-IN" sz="3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EDA42-1B1B-2C99-C17B-1C31DB0EAF5A}"/>
              </a:ext>
            </a:extLst>
          </p:cNvPr>
          <p:cNvSpPr>
            <a:spLocks noGrp="1"/>
          </p:cNvSpPr>
          <p:nvPr>
            <p:ph type="title"/>
          </p:nvPr>
        </p:nvSpPr>
        <p:spPr>
          <a:xfrm>
            <a:off x="423125" y="587142"/>
            <a:ext cx="10421063" cy="2215991"/>
          </a:xfrm>
        </p:spPr>
        <p:txBody>
          <a:bodyPr/>
          <a:lstStyle/>
          <a:p>
            <a:r>
              <a:rPr lang="en-GB"/>
              <a:t> links:</a:t>
            </a:r>
            <a:br>
              <a:rPr lang="en-GB" dirty="0"/>
            </a:br>
            <a:br>
              <a:rPr lang="en-GB" dirty="0"/>
            </a:br>
            <a:r>
              <a:rPr lang="en-GB" dirty="0"/>
              <a:t> </a:t>
            </a:r>
            <a:endParaRPr lang="en-US" dirty="0"/>
          </a:p>
        </p:txBody>
      </p:sp>
      <p:sp>
        <p:nvSpPr>
          <p:cNvPr id="3" name="TextBox 2">
            <a:hlinkClick r:id="rId2" invalidUrl="https://github.com/Dhanush-28092007/TNSDC-DIGITAL-PORTFOLIO.git"/>
            <a:extLst>
              <a:ext uri="{FF2B5EF4-FFF2-40B4-BE49-F238E27FC236}">
                <a16:creationId xmlns:a16="http://schemas.microsoft.com/office/drawing/2014/main" id="{21A432ED-39D0-2FFD-EADE-3AB452C64F13}"/>
              </a:ext>
            </a:extLst>
          </p:cNvPr>
          <p:cNvSpPr txBox="1"/>
          <p:nvPr/>
        </p:nvSpPr>
        <p:spPr>
          <a:xfrm>
            <a:off x="1601713" y="2803133"/>
            <a:ext cx="8328906" cy="400292"/>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574F888C-6DA2-73DA-456E-974BA62070EA}"/>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5" name="TextBox 4">
            <a:hlinkClick r:id="rId2" invalidUrl="https://github.com/Dhanush-28092007/TNSDC-DIGITAL-PORTFOLIO.git"/>
            <a:extLst>
              <a:ext uri="{FF2B5EF4-FFF2-40B4-BE49-F238E27FC236}">
                <a16:creationId xmlns:a16="http://schemas.microsoft.com/office/drawing/2014/main" id="{10763BA3-A9A5-40D4-09EF-0F8B16274AF3}"/>
              </a:ext>
            </a:extLst>
          </p:cNvPr>
          <p:cNvSpPr txBox="1"/>
          <p:nvPr/>
        </p:nvSpPr>
        <p:spPr>
          <a:xfrm>
            <a:off x="925435" y="2520384"/>
            <a:ext cx="7700085" cy="565498"/>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D979CFD9-D328-42C2-019D-723EA110CD84}"/>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id="{942662FB-9136-F114-A67A-28EB53429477}"/>
              </a:ext>
            </a:extLst>
          </p:cNvPr>
          <p:cNvSpPr txBox="1"/>
          <p:nvPr/>
        </p:nvSpPr>
        <p:spPr>
          <a:xfrm>
            <a:off x="5189905" y="2520384"/>
            <a:ext cx="1828800" cy="1828800"/>
          </a:xfrm>
          <a:prstGeom prst="rect">
            <a:avLst/>
          </a:prstGeom>
          <a:noFill/>
        </p:spPr>
        <p:txBody>
          <a:bodyPr wrap="square" rtlCol="0">
            <a:spAutoFit/>
          </a:bodyPr>
          <a:lstStyle/>
          <a:p>
            <a:pPr algn="l"/>
            <a:endParaRPr lang="en-US" dirty="0"/>
          </a:p>
        </p:txBody>
      </p:sp>
      <p:sp>
        <p:nvSpPr>
          <p:cNvPr id="9" name="TextBox 8">
            <a:extLst>
              <a:ext uri="{FF2B5EF4-FFF2-40B4-BE49-F238E27FC236}">
                <a16:creationId xmlns:a16="http://schemas.microsoft.com/office/drawing/2014/main" id="{F4B4357D-A958-3F0A-BABB-864A37802784}"/>
              </a:ext>
            </a:extLst>
          </p:cNvPr>
          <p:cNvSpPr txBox="1"/>
          <p:nvPr/>
        </p:nvSpPr>
        <p:spPr>
          <a:xfrm>
            <a:off x="925435" y="2520384"/>
            <a:ext cx="8328906" cy="683041"/>
          </a:xfrm>
          <a:prstGeom prst="rect">
            <a:avLst/>
          </a:prstGeom>
          <a:noFill/>
        </p:spPr>
        <p:txBody>
          <a:bodyPr wrap="square" rtlCol="0">
            <a:spAutoFit/>
          </a:bodyPr>
          <a:lstStyle/>
          <a:p>
            <a:pPr algn="l"/>
            <a:r>
              <a:rPr lang="en-US" dirty="0">
                <a:hlinkClick r:id="rId2"/>
              </a:rPr>
              <a:t>https://github.com/Dhanush-28092007/TNSDC-DIGITAL-PORTFOLIO.git</a:t>
            </a:r>
            <a:endParaRPr lang="en-US" dirty="0"/>
          </a:p>
        </p:txBody>
      </p:sp>
      <p:sp>
        <p:nvSpPr>
          <p:cNvPr id="11" name="TextBox 10">
            <a:extLst>
              <a:ext uri="{FF2B5EF4-FFF2-40B4-BE49-F238E27FC236}">
                <a16:creationId xmlns:a16="http://schemas.microsoft.com/office/drawing/2014/main" id="{97FF4BD8-EED6-9BC2-BCFE-D3C6E2B75053}"/>
              </a:ext>
            </a:extLst>
          </p:cNvPr>
          <p:cNvSpPr txBox="1"/>
          <p:nvPr/>
        </p:nvSpPr>
        <p:spPr>
          <a:xfrm flipH="1">
            <a:off x="989794" y="3944574"/>
            <a:ext cx="6273251" cy="923330"/>
          </a:xfrm>
          <a:prstGeom prst="rect">
            <a:avLst/>
          </a:prstGeom>
          <a:noFill/>
        </p:spPr>
        <p:txBody>
          <a:bodyPr wrap="square" rtlCol="0">
            <a:spAutoFit/>
          </a:bodyPr>
          <a:lstStyle/>
          <a:p>
            <a:pPr algn="l"/>
            <a:r>
              <a:rPr lang="en-US" dirty="0">
                <a:hlinkClick r:id="rId3"/>
              </a:rPr>
              <a:t>https://github.com/Dhanush-28092007/TNSDC-DIGITAL-PORTFOLIO/blob/8a8374284c24dae2ef44f18ba699a1b939b262af/MY%20PORTFOLIO.html</a:t>
            </a:r>
            <a:endParaRPr lang="en-US" dirty="0"/>
          </a:p>
        </p:txBody>
      </p:sp>
    </p:spTree>
    <p:extLst>
      <p:ext uri="{BB962C8B-B14F-4D97-AF65-F5344CB8AC3E}">
        <p14:creationId xmlns:p14="http://schemas.microsoft.com/office/powerpoint/2010/main" val="1572132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9050" y="27237"/>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dirty="0"/>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dirty="0"/>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2FDDA4DF-2BF5-D334-51D5-1BA1EC148550}"/>
              </a:ext>
            </a:extLst>
          </p:cNvPr>
          <p:cNvSpPr txBox="1"/>
          <p:nvPr/>
        </p:nvSpPr>
        <p:spPr>
          <a:xfrm rot="10800000" flipV="1">
            <a:off x="3279166" y="2471255"/>
            <a:ext cx="6874515" cy="707886"/>
          </a:xfrm>
          <a:prstGeom prst="rect">
            <a:avLst/>
          </a:prstGeom>
          <a:noFill/>
        </p:spPr>
        <p:txBody>
          <a:bodyPr wrap="square" rtlCol="0">
            <a:spAutoFit/>
          </a:bodyPr>
          <a:lstStyle/>
          <a:p>
            <a:r>
              <a:rPr lang="en-GB" sz="4000" b="1" dirty="0"/>
              <a:t>DIGITAL PORTFOLIO</a:t>
            </a:r>
            <a:endParaRPr lang="en-IN" sz="4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dirty="0"/>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dirty="0"/>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dirty="0"/>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dirty="0"/>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dirty="0"/>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dirty="0"/>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dirty="0"/>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dirty="0"/>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dirty="0"/>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dirty="0"/>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dirty="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dirty="0"/>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dirty="0"/>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3E50E5FD-65A2-AE9C-BEBF-7D4AD4DF095D}"/>
              </a:ext>
            </a:extLst>
          </p:cNvPr>
          <p:cNvSpPr txBox="1"/>
          <p:nvPr/>
        </p:nvSpPr>
        <p:spPr>
          <a:xfrm>
            <a:off x="371475" y="2397499"/>
            <a:ext cx="7620000" cy="3046988"/>
          </a:xfrm>
          <a:prstGeom prst="rect">
            <a:avLst/>
          </a:prstGeom>
          <a:noFill/>
        </p:spPr>
        <p:txBody>
          <a:bodyPr wrap="square" rtlCol="0">
            <a:spAutoFit/>
          </a:bodyPr>
          <a:lstStyle/>
          <a:p>
            <a:r>
              <a:rPr lang="en-GB" sz="3200" b="1" dirty="0"/>
              <a:t>In today’s digital era, individuals need a professional and visually appealing way to showcase their personal details, education, skills, and achievements. Traditional resumes often lack interactivity and attractiveness, making them less engaging.</a:t>
            </a:r>
            <a:endParaRPr lang="en-IN" sz="32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C5E6B05-8B7A-2CE0-E392-EFFFDA0B54A6}"/>
              </a:ext>
            </a:extLst>
          </p:cNvPr>
          <p:cNvSpPr txBox="1"/>
          <p:nvPr/>
        </p:nvSpPr>
        <p:spPr>
          <a:xfrm>
            <a:off x="411537" y="2340293"/>
            <a:ext cx="8382000" cy="1938992"/>
          </a:xfrm>
          <a:prstGeom prst="rect">
            <a:avLst/>
          </a:prstGeom>
          <a:noFill/>
        </p:spPr>
        <p:txBody>
          <a:bodyPr wrap="square" rtlCol="0">
            <a:spAutoFit/>
          </a:bodyPr>
          <a:lstStyle/>
          <a:p>
            <a:r>
              <a:rPr lang="en-GB" sz="2000" b="1"/>
              <a:t>This project is a personal portfolio website created using HTML and CSS. It displays personal details, education, skills, and certificates in a structured and visually attractive way. The portfolio includes a profile photo, bio-data, academic background, technical skills, and certificate images with hover effects. The design is colorful, responsive, and user-friendly, making it useful as an online resume for academic and career opportunities.</a:t>
            </a:r>
            <a:endParaRPr lang="en-IN"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A7A4FB3D-965E-64C1-FED6-41F8CB59EC56}"/>
              </a:ext>
            </a:extLst>
          </p:cNvPr>
          <p:cNvSpPr txBox="1"/>
          <p:nvPr/>
        </p:nvSpPr>
        <p:spPr>
          <a:xfrm>
            <a:off x="723900" y="2666128"/>
            <a:ext cx="8039100" cy="1569660"/>
          </a:xfrm>
          <a:prstGeom prst="rect">
            <a:avLst/>
          </a:prstGeom>
          <a:noFill/>
        </p:spPr>
        <p:txBody>
          <a:bodyPr wrap="square" rtlCol="0">
            <a:spAutoFit/>
          </a:bodyPr>
          <a:lstStyle/>
          <a:p>
            <a:r>
              <a:rPr lang="en-GB" sz="3200" b="1" dirty="0"/>
              <a:t>End Users: Recruiters, employers, college faculty, peers, and the student (yourself) as a digital resume.</a:t>
            </a:r>
            <a:endParaRPr lang="en-IN" sz="3200"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01413" y="590849"/>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CE3A52BD-BEA1-BC97-3EFB-B3811A44BF8E}"/>
              </a:ext>
            </a:extLst>
          </p:cNvPr>
          <p:cNvSpPr txBox="1"/>
          <p:nvPr/>
        </p:nvSpPr>
        <p:spPr>
          <a:xfrm>
            <a:off x="3048000" y="1905000"/>
            <a:ext cx="6305550" cy="2185214"/>
          </a:xfrm>
          <a:prstGeom prst="rect">
            <a:avLst/>
          </a:prstGeom>
          <a:noFill/>
        </p:spPr>
        <p:txBody>
          <a:bodyPr wrap="square" rtlCol="0">
            <a:spAutoFit/>
          </a:bodyPr>
          <a:lstStyle/>
          <a:p>
            <a:r>
              <a:rPr lang="en-IN" sz="2800" b="1" dirty="0"/>
              <a:t>Tools</a:t>
            </a:r>
            <a:r>
              <a:rPr lang="en-IN" sz="2800" dirty="0"/>
              <a:t>: </a:t>
            </a:r>
            <a:r>
              <a:rPr lang="en-IN" sz="2000" dirty="0"/>
              <a:t>Web browser (Chrome/Edge), Code editor (VS Code/Notepad++), Image editor (for profile/certificates).</a:t>
            </a:r>
          </a:p>
          <a:p>
            <a:endParaRPr lang="en-IN" sz="2000" dirty="0"/>
          </a:p>
          <a:p>
            <a:r>
              <a:rPr lang="en-IN" sz="2800" b="1" dirty="0"/>
              <a:t>Techniques</a:t>
            </a:r>
            <a:r>
              <a:rPr lang="en-IN" sz="2800" dirty="0"/>
              <a:t>: </a:t>
            </a:r>
            <a:r>
              <a:rPr lang="en-IN" sz="2000" dirty="0"/>
              <a:t>HTML5 for structure, CSS3 for styling &amp; responsiveness, Flexbox for layout, hover effects &amp; transitions for interactivity.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ECC5DBA6-88F1-5541-3E55-641E353F8CB3}"/>
              </a:ext>
            </a:extLst>
          </p:cNvPr>
          <p:cNvSpPr txBox="1"/>
          <p:nvPr/>
        </p:nvSpPr>
        <p:spPr>
          <a:xfrm>
            <a:off x="533400" y="1447800"/>
            <a:ext cx="8794750" cy="3108543"/>
          </a:xfrm>
          <a:prstGeom prst="rect">
            <a:avLst/>
          </a:prstGeom>
          <a:noFill/>
        </p:spPr>
        <p:txBody>
          <a:bodyPr wrap="square" rtlCol="0">
            <a:spAutoFit/>
          </a:bodyPr>
          <a:lstStyle/>
          <a:p>
            <a:r>
              <a:rPr lang="en-GB" sz="2800" dirty="0"/>
              <a:t>The portfolio uses a clean, modern layout with a background image, a centred container, and a profile photo at the top. Information is organized into sections like Bio Data, Education, Skills, and Certificates. The design applies rounded corners, shadows, hover effects, and responsive styling to ensure it looks attractive and works well on all devices.</a:t>
            </a:r>
            <a:endParaRPr lang="en-IN" sz="2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6B8D62F-1B98-5E19-76EE-76428BA69485}"/>
              </a:ext>
            </a:extLst>
          </p:cNvPr>
          <p:cNvSpPr txBox="1"/>
          <p:nvPr/>
        </p:nvSpPr>
        <p:spPr>
          <a:xfrm>
            <a:off x="1447800" y="1981200"/>
            <a:ext cx="8001000" cy="3046988"/>
          </a:xfrm>
          <a:prstGeom prst="rect">
            <a:avLst/>
          </a:prstGeom>
          <a:noFill/>
        </p:spPr>
        <p:txBody>
          <a:bodyPr wrap="square" rtlCol="0">
            <a:spAutoFit/>
          </a:bodyPr>
          <a:lstStyle/>
          <a:p>
            <a:r>
              <a:rPr lang="en-GB" sz="3200" dirty="0"/>
              <a:t>Features and Functionality</a:t>
            </a:r>
          </a:p>
          <a:p>
            <a:r>
              <a:rPr lang="en-GB" sz="3200" dirty="0"/>
              <a:t>Profile photo with design</a:t>
            </a:r>
          </a:p>
          <a:p>
            <a:r>
              <a:rPr lang="en-GB" sz="3200" dirty="0"/>
              <a:t>Bio data details</a:t>
            </a:r>
          </a:p>
          <a:p>
            <a:r>
              <a:rPr lang="en-GB" sz="3200" dirty="0"/>
              <a:t>Education and skills list</a:t>
            </a:r>
          </a:p>
          <a:p>
            <a:r>
              <a:rPr lang="en-GB" sz="3200" dirty="0"/>
              <a:t>Certificates with hover effect</a:t>
            </a:r>
          </a:p>
          <a:p>
            <a:r>
              <a:rPr lang="en-GB" sz="3200" dirty="0"/>
              <a:t>Responsive and interactive layout</a:t>
            </a:r>
            <a:endParaRPr lang="en-IN" sz="32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376</TotalTime>
  <Words>414</Words>
  <Application>Microsoft Office PowerPoint</Application>
  <PresentationFormat>Widescreen</PresentationFormat>
  <Paragraphs>54</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 links: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Dhanush Dhanush</cp:lastModifiedBy>
  <cp:revision>30</cp:revision>
  <dcterms:created xsi:type="dcterms:W3CDTF">2024-03-29T15:07:22Z</dcterms:created>
  <dcterms:modified xsi:type="dcterms:W3CDTF">2025-09-12T04:25:14Z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